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11"/>
  </p:notesMasterIdLst>
  <p:sldIdLst>
    <p:sldId id="256" r:id="rId3"/>
    <p:sldId id="257" r:id="rId4"/>
    <p:sldId id="272" r:id="rId5"/>
    <p:sldId id="273" r:id="rId6"/>
    <p:sldId id="274" r:id="rId7"/>
    <p:sldId id="259" r:id="rId8"/>
    <p:sldId id="260" r:id="rId9"/>
    <p:sldId id="271"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Oswald Regular" panose="020B0604020202020204" charset="0"/>
      <p:regular r:id="rId16"/>
      <p:bold r:id="rId17"/>
    </p:embeddedFont>
    <p:embeddedFont>
      <p:font typeface="Rockwell" panose="02060603020205020403" pitchFamily="18"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73" autoAdjust="0"/>
  </p:normalViewPr>
  <p:slideViewPr>
    <p:cSldViewPr snapToGrid="0">
      <p:cViewPr varScale="1">
        <p:scale>
          <a:sx n="133" d="100"/>
          <a:sy n="133" d="100"/>
        </p:scale>
        <p:origin x="9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36caa9118_2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636caa9118_2_4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636caa9118_2_4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36caa9118_2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636caa9118_2_4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Export rate is greater than the estimated supply of fresh fruits and vegetables in our country as per the </a:t>
            </a:r>
            <a:r>
              <a:rPr lang="en-GB" dirty="0" err="1"/>
              <a:t>april</a:t>
            </a:r>
            <a:r>
              <a:rPr lang="en-GB" dirty="0"/>
              <a:t> to </a:t>
            </a:r>
            <a:r>
              <a:rPr lang="en-GB" dirty="0" err="1"/>
              <a:t>june</a:t>
            </a:r>
            <a:r>
              <a:rPr lang="en-GB" dirty="0"/>
              <a:t> stats published by APEDA</a:t>
            </a:r>
            <a:endParaRPr dirty="0"/>
          </a:p>
          <a:p>
            <a:pPr marL="0" lvl="0" indent="0" algn="l" rtl="0">
              <a:spcBef>
                <a:spcPts val="0"/>
              </a:spcBef>
              <a:spcAft>
                <a:spcPts val="0"/>
              </a:spcAft>
              <a:buNone/>
            </a:pPr>
            <a:r>
              <a:rPr lang="en-GB" dirty="0"/>
              <a:t>Middlemen hold on to products to wait and sell it for a bigger price.</a:t>
            </a:r>
            <a:endParaRPr dirty="0"/>
          </a:p>
          <a:p>
            <a:pPr marL="0" lvl="0" indent="0" algn="l" rtl="0">
              <a:spcBef>
                <a:spcPts val="0"/>
              </a:spcBef>
              <a:spcAft>
                <a:spcPts val="0"/>
              </a:spcAft>
              <a:buNone/>
            </a:pPr>
            <a:r>
              <a:rPr lang="en-GB" dirty="0"/>
              <a:t>Farmer to customer contact is lacking</a:t>
            </a:r>
            <a:endParaRPr dirty="0"/>
          </a:p>
        </p:txBody>
      </p:sp>
      <p:sp>
        <p:nvSpPr>
          <p:cNvPr id="512" name="Google Shape;512;g636caa9118_2_4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36caa9118_2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636caa9118_2_4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Export rate is greater than the estimated supply of fresh fruits and vegetables in our country as per the </a:t>
            </a:r>
            <a:r>
              <a:rPr lang="en-GB" dirty="0" err="1"/>
              <a:t>april</a:t>
            </a:r>
            <a:r>
              <a:rPr lang="en-GB" dirty="0"/>
              <a:t> to </a:t>
            </a:r>
            <a:r>
              <a:rPr lang="en-GB" dirty="0" err="1"/>
              <a:t>june</a:t>
            </a:r>
            <a:r>
              <a:rPr lang="en-GB" dirty="0"/>
              <a:t> stats published by APEDA</a:t>
            </a:r>
            <a:endParaRPr dirty="0"/>
          </a:p>
          <a:p>
            <a:pPr marL="0" lvl="0" indent="0" algn="l" rtl="0">
              <a:spcBef>
                <a:spcPts val="0"/>
              </a:spcBef>
              <a:spcAft>
                <a:spcPts val="0"/>
              </a:spcAft>
              <a:buNone/>
            </a:pPr>
            <a:r>
              <a:rPr lang="en-GB" dirty="0"/>
              <a:t>Middlemen hold on to products to wait and sell it for a bigger price.</a:t>
            </a:r>
            <a:endParaRPr dirty="0"/>
          </a:p>
          <a:p>
            <a:pPr marL="0" lvl="0" indent="0" algn="l" rtl="0">
              <a:spcBef>
                <a:spcPts val="0"/>
              </a:spcBef>
              <a:spcAft>
                <a:spcPts val="0"/>
              </a:spcAft>
              <a:buNone/>
            </a:pPr>
            <a:r>
              <a:rPr lang="en-GB" dirty="0"/>
              <a:t>Farmer to customer contact is lacking</a:t>
            </a:r>
            <a:endParaRPr dirty="0"/>
          </a:p>
        </p:txBody>
      </p:sp>
      <p:sp>
        <p:nvSpPr>
          <p:cNvPr id="512" name="Google Shape;512;g636caa9118_2_4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313829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36caa9118_2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636caa9118_2_4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Export rate is greater than the estimated supply of fresh fruits and vegetables in our country as per the </a:t>
            </a:r>
            <a:r>
              <a:rPr lang="en-GB" dirty="0" err="1"/>
              <a:t>april</a:t>
            </a:r>
            <a:r>
              <a:rPr lang="en-GB" dirty="0"/>
              <a:t> to </a:t>
            </a:r>
            <a:r>
              <a:rPr lang="en-GB" dirty="0" err="1"/>
              <a:t>june</a:t>
            </a:r>
            <a:r>
              <a:rPr lang="en-GB" dirty="0"/>
              <a:t> stats published by APEDA</a:t>
            </a:r>
            <a:endParaRPr dirty="0"/>
          </a:p>
          <a:p>
            <a:pPr marL="0" lvl="0" indent="0" algn="l" rtl="0">
              <a:spcBef>
                <a:spcPts val="0"/>
              </a:spcBef>
              <a:spcAft>
                <a:spcPts val="0"/>
              </a:spcAft>
              <a:buNone/>
            </a:pPr>
            <a:r>
              <a:rPr lang="en-GB" dirty="0"/>
              <a:t>Middlemen hold on to products to wait and sell it for a bigger price.</a:t>
            </a:r>
            <a:endParaRPr dirty="0"/>
          </a:p>
          <a:p>
            <a:pPr marL="0" lvl="0" indent="0" algn="l" rtl="0">
              <a:spcBef>
                <a:spcPts val="0"/>
              </a:spcBef>
              <a:spcAft>
                <a:spcPts val="0"/>
              </a:spcAft>
              <a:buNone/>
            </a:pPr>
            <a:r>
              <a:rPr lang="en-GB" dirty="0"/>
              <a:t>Farmer to customer contact is lacking</a:t>
            </a:r>
            <a:endParaRPr dirty="0"/>
          </a:p>
        </p:txBody>
      </p:sp>
      <p:sp>
        <p:nvSpPr>
          <p:cNvPr id="512" name="Google Shape;512;g636caa9118_2_4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231982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36caa9118_2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636caa9118_2_4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Export rate is greater than the estimated supply of fresh fruits and vegetables in our country as per the </a:t>
            </a:r>
            <a:r>
              <a:rPr lang="en-GB" dirty="0" err="1"/>
              <a:t>april</a:t>
            </a:r>
            <a:r>
              <a:rPr lang="en-GB" dirty="0"/>
              <a:t> to </a:t>
            </a:r>
            <a:r>
              <a:rPr lang="en-GB" dirty="0" err="1"/>
              <a:t>june</a:t>
            </a:r>
            <a:r>
              <a:rPr lang="en-GB" dirty="0"/>
              <a:t> stats published by APEDA</a:t>
            </a:r>
            <a:endParaRPr dirty="0"/>
          </a:p>
          <a:p>
            <a:pPr marL="0" lvl="0" indent="0" algn="l" rtl="0">
              <a:spcBef>
                <a:spcPts val="0"/>
              </a:spcBef>
              <a:spcAft>
                <a:spcPts val="0"/>
              </a:spcAft>
              <a:buNone/>
            </a:pPr>
            <a:r>
              <a:rPr lang="en-GB" dirty="0"/>
              <a:t>Middlemen hold on to products to wait and sell it for a bigger price.</a:t>
            </a:r>
            <a:endParaRPr dirty="0"/>
          </a:p>
          <a:p>
            <a:pPr marL="0" lvl="0" indent="0" algn="l" rtl="0">
              <a:spcBef>
                <a:spcPts val="0"/>
              </a:spcBef>
              <a:spcAft>
                <a:spcPts val="0"/>
              </a:spcAft>
              <a:buNone/>
            </a:pPr>
            <a:r>
              <a:rPr lang="en-GB" dirty="0"/>
              <a:t>Farmer to customer contact is lacking</a:t>
            </a:r>
            <a:endParaRPr dirty="0"/>
          </a:p>
        </p:txBody>
      </p:sp>
      <p:sp>
        <p:nvSpPr>
          <p:cNvPr id="512" name="Google Shape;512;g636caa9118_2_4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extLst>
      <p:ext uri="{BB962C8B-B14F-4D97-AF65-F5344CB8AC3E}">
        <p14:creationId xmlns:p14="http://schemas.microsoft.com/office/powerpoint/2010/main" val="204540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636caa9118_2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636caa9118_2_5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636caa9118_2_5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36caa9118_2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636caa9118_2_5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636caa9118_2_5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36caa9118_2_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636caa9118_2_7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g636caa9118_2_7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solidFill>
          <a:schemeClr val="lt1"/>
        </a:solidFill>
        <a:effectLst/>
      </p:bgPr>
    </p:bg>
    <p:spTree>
      <p:nvGrpSpPr>
        <p:cNvPr id="1" name="Shape 64"/>
        <p:cNvGrpSpPr/>
        <p:nvPr/>
      </p:nvGrpSpPr>
      <p:grpSpPr>
        <a:xfrm>
          <a:off x="0" y="0"/>
          <a:ext cx="0" cy="0"/>
          <a:chOff x="0" y="0"/>
          <a:chExt cx="0" cy="0"/>
        </a:xfrm>
      </p:grpSpPr>
      <p:sp>
        <p:nvSpPr>
          <p:cNvPr id="65" name="Google Shape;65;p14"/>
          <p:cNvSpPr>
            <a:spLocks noGrp="1"/>
          </p:cNvSpPr>
          <p:nvPr>
            <p:ph type="pic" idx="2"/>
          </p:nvPr>
        </p:nvSpPr>
        <p:spPr>
          <a:xfrm>
            <a:off x="65036" y="65036"/>
            <a:ext cx="9013929" cy="5013429"/>
          </a:xfrm>
          <a:prstGeom prst="rect">
            <a:avLst/>
          </a:prstGeom>
          <a:solidFill>
            <a:srgbClr val="D8D8D8"/>
          </a:solidFill>
          <a:ln>
            <a:noFill/>
          </a:ln>
        </p:spPr>
        <p:txBody>
          <a:bodyPr spcFirstLastPara="1" wrap="square" lIns="270000" tIns="270000" rIns="0" bIns="0" anchor="t" anchorCtr="0">
            <a:noAutofit/>
          </a:bodyPr>
          <a:lstStyle>
            <a:lvl1pPr marR="0" lvl="0" algn="l" rtl="0">
              <a:lnSpc>
                <a:spcPct val="90000"/>
              </a:lnSpc>
              <a:spcBef>
                <a:spcPts val="800"/>
              </a:spcBef>
              <a:spcAft>
                <a:spcPts val="0"/>
              </a:spcAft>
              <a:buClr>
                <a:srgbClr val="3F3F3F"/>
              </a:buClr>
              <a:buSzPts val="800"/>
              <a:buFont typeface="Arial"/>
              <a:buNone/>
              <a:defRPr sz="8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 name="Google Shape;66;p14"/>
          <p:cNvSpPr txBox="1">
            <a:spLocks noGrp="1"/>
          </p:cNvSpPr>
          <p:nvPr>
            <p:ph type="ctrTitle"/>
          </p:nvPr>
        </p:nvSpPr>
        <p:spPr>
          <a:xfrm>
            <a:off x="0" y="1326317"/>
            <a:ext cx="5130000" cy="1790700"/>
          </a:xfrm>
          <a:prstGeom prst="rect">
            <a:avLst/>
          </a:prstGeom>
          <a:solidFill>
            <a:schemeClr val="dk1">
              <a:alpha val="80000"/>
            </a:schemeClr>
          </a:solidFill>
          <a:ln>
            <a:noFill/>
          </a:ln>
        </p:spPr>
        <p:txBody>
          <a:bodyPr spcFirstLastPara="1" wrap="square" lIns="324000" tIns="0" rIns="324000" bIns="108000" anchor="b" anchorCtr="0">
            <a:noAutofit/>
          </a:bodyPr>
          <a:lstStyle>
            <a:lvl1pPr lvl="0" algn="l">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4"/>
          <p:cNvSpPr txBox="1">
            <a:spLocks noGrp="1"/>
          </p:cNvSpPr>
          <p:nvPr>
            <p:ph type="subTitle" idx="1"/>
          </p:nvPr>
        </p:nvSpPr>
        <p:spPr>
          <a:xfrm>
            <a:off x="0" y="3115184"/>
            <a:ext cx="5130000" cy="702000"/>
          </a:xfrm>
          <a:prstGeom prst="rect">
            <a:avLst/>
          </a:prstGeom>
          <a:solidFill>
            <a:schemeClr val="dk1">
              <a:alpha val="89803"/>
            </a:schemeClr>
          </a:solidFill>
          <a:ln>
            <a:noFill/>
          </a:ln>
        </p:spPr>
        <p:txBody>
          <a:bodyPr spcFirstLastPara="1" wrap="square" lIns="324000" tIns="108000" rIns="0" bIns="0" anchor="t" anchorCtr="0">
            <a:noAutofit/>
          </a:bodyPr>
          <a:lstStyle>
            <a:lvl1pPr lvl="0" algn="l">
              <a:lnSpc>
                <a:spcPct val="90000"/>
              </a:lnSpc>
              <a:spcBef>
                <a:spcPts val="800"/>
              </a:spcBef>
              <a:spcAft>
                <a:spcPts val="0"/>
              </a:spcAft>
              <a:buClr>
                <a:schemeClr val="lt1"/>
              </a:buClr>
              <a:buSzPts val="1600"/>
              <a:buNone/>
              <a:defRPr sz="1600">
                <a:solidFill>
                  <a:schemeClr val="lt1"/>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rge Image and Text">
  <p:cSld name="Large Image and Text">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63000" y="2638426"/>
            <a:ext cx="4509000" cy="1057275"/>
          </a:xfrm>
          <a:prstGeom prst="rect">
            <a:avLst/>
          </a:prstGeom>
          <a:solidFill>
            <a:schemeClr val="dk1"/>
          </a:solidFill>
          <a:ln>
            <a:noFill/>
          </a:ln>
        </p:spPr>
        <p:txBody>
          <a:bodyPr spcFirstLastPara="1" wrap="square" lIns="216000" tIns="0" rIns="324000" bIns="108000" anchor="b" anchorCtr="0">
            <a:noAutofit/>
          </a:bodyPr>
          <a:lstStyle>
            <a:lvl1pPr lvl="0" algn="r">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subTitle" idx="1"/>
          </p:nvPr>
        </p:nvSpPr>
        <p:spPr>
          <a:xfrm>
            <a:off x="63000" y="3695700"/>
            <a:ext cx="4509000" cy="1384307"/>
          </a:xfrm>
          <a:prstGeom prst="rect">
            <a:avLst/>
          </a:prstGeom>
          <a:solidFill>
            <a:srgbClr val="262626"/>
          </a:solidFill>
          <a:ln>
            <a:noFill/>
          </a:ln>
        </p:spPr>
        <p:txBody>
          <a:bodyPr spcFirstLastPara="1" wrap="square" lIns="216000" tIns="108000" rIns="324000" bIns="0" anchor="t" anchorCtr="0">
            <a:noAutofit/>
          </a:bodyPr>
          <a:lstStyle>
            <a:lvl1pPr lvl="0" algn="r">
              <a:lnSpc>
                <a:spcPct val="90000"/>
              </a:lnSpc>
              <a:spcBef>
                <a:spcPts val="800"/>
              </a:spcBef>
              <a:spcAft>
                <a:spcPts val="0"/>
              </a:spcAft>
              <a:buClr>
                <a:schemeClr val="lt1"/>
              </a:buClr>
              <a:buSzPts val="1600"/>
              <a:buNone/>
              <a:defRPr sz="1600">
                <a:solidFill>
                  <a:schemeClr val="lt1"/>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1" name="Google Shape;71;p15"/>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
        <p:nvSpPr>
          <p:cNvPr id="72" name="Google Shape;72;p15"/>
          <p:cNvSpPr txBox="1"/>
          <p:nvPr/>
        </p:nvSpPr>
        <p:spPr>
          <a:xfrm>
            <a:off x="4396468" y="495980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900" b="0" i="0" u="none" strike="noStrike" cap="none">
              <a:solidFill>
                <a:srgbClr val="3F3F3F"/>
              </a:solidFill>
              <a:latin typeface="Calibri"/>
              <a:ea typeface="Calibri"/>
              <a:cs typeface="Calibri"/>
              <a:sym typeface="Calibri"/>
            </a:endParaRPr>
          </a:p>
        </p:txBody>
      </p:sp>
      <p:sp>
        <p:nvSpPr>
          <p:cNvPr id="73" name="Google Shape;73;p15"/>
          <p:cNvSpPr>
            <a:spLocks noGrp="1"/>
          </p:cNvSpPr>
          <p:nvPr>
            <p:ph type="pic" idx="2"/>
          </p:nvPr>
        </p:nvSpPr>
        <p:spPr>
          <a:xfrm>
            <a:off x="63000" y="65036"/>
            <a:ext cx="4506964" cy="2573390"/>
          </a:xfrm>
          <a:prstGeom prst="rect">
            <a:avLst/>
          </a:prstGeom>
          <a:solidFill>
            <a:srgbClr val="333333"/>
          </a:solidFill>
          <a:ln>
            <a:noFill/>
          </a:ln>
        </p:spPr>
        <p:txBody>
          <a:bodyPr spcFirstLastPara="1" wrap="square" lIns="0" tIns="0" rIns="0" bIns="0" anchor="ctr" anchorCtr="0">
            <a:noAutofit/>
          </a:bodyPr>
          <a:lstStyle>
            <a:lvl1pPr marR="0" lvl="0" algn="ctr" rtl="0">
              <a:lnSpc>
                <a:spcPct val="90000"/>
              </a:lnSpc>
              <a:spcBef>
                <a:spcPts val="800"/>
              </a:spcBef>
              <a:spcAft>
                <a:spcPts val="0"/>
              </a:spcAft>
              <a:buClr>
                <a:srgbClr val="D8D8D8"/>
              </a:buClr>
              <a:buSzPts val="800"/>
              <a:buFont typeface="Arial"/>
              <a:buNone/>
              <a:defRPr sz="800" b="0" i="1" u="none" strike="noStrike" cap="none">
                <a:solidFill>
                  <a:srgbClr val="D8D8D8"/>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4" name="Google Shape;74;p15"/>
          <p:cNvSpPr txBox="1">
            <a:spLocks noGrp="1"/>
          </p:cNvSpPr>
          <p:nvPr>
            <p:ph type="body" idx="3"/>
          </p:nvPr>
        </p:nvSpPr>
        <p:spPr>
          <a:xfrm>
            <a:off x="4848225" y="864000"/>
            <a:ext cx="3980775" cy="3510000"/>
          </a:xfrm>
          <a:prstGeom prst="rect">
            <a:avLst/>
          </a:prstGeom>
          <a:noFill/>
          <a:ln>
            <a:noFill/>
          </a:ln>
        </p:spPr>
        <p:txBody>
          <a:bodyPr spcFirstLastPara="1" wrap="square" lIns="0" tIns="0" rIns="0" bIns="0" anchor="b" anchorCtr="0">
            <a:noAutofit/>
          </a:bodyPr>
          <a:lstStyle>
            <a:lvl1pPr marL="457200" lvl="0" indent="-317500" algn="l">
              <a:lnSpc>
                <a:spcPct val="90000"/>
              </a:lnSpc>
              <a:spcBef>
                <a:spcPts val="800"/>
              </a:spcBef>
              <a:spcAft>
                <a:spcPts val="0"/>
              </a:spcAft>
              <a:buClr>
                <a:srgbClr val="3F3F3F"/>
              </a:buClr>
              <a:buSzPts val="1400"/>
              <a:buChar char="•"/>
              <a:defRPr>
                <a:solidFill>
                  <a:srgbClr val="3F3F3F"/>
                </a:solidFill>
              </a:defRPr>
            </a:lvl1pPr>
            <a:lvl2pPr marL="914400" lvl="1" indent="-304800" algn="l">
              <a:lnSpc>
                <a:spcPct val="90000"/>
              </a:lnSpc>
              <a:spcBef>
                <a:spcPts val="400"/>
              </a:spcBef>
              <a:spcAft>
                <a:spcPts val="0"/>
              </a:spcAft>
              <a:buClr>
                <a:srgbClr val="3F3F3F"/>
              </a:buClr>
              <a:buSzPts val="1200"/>
              <a:buChar char="•"/>
              <a:defRPr>
                <a:solidFill>
                  <a:srgbClr val="3F3F3F"/>
                </a:solidFill>
              </a:defRPr>
            </a:lvl2pPr>
            <a:lvl3pPr marL="1371600" lvl="2" indent="-298450" algn="l">
              <a:lnSpc>
                <a:spcPct val="90000"/>
              </a:lnSpc>
              <a:spcBef>
                <a:spcPts val="400"/>
              </a:spcBef>
              <a:spcAft>
                <a:spcPts val="0"/>
              </a:spcAft>
              <a:buClr>
                <a:srgbClr val="3F3F3F"/>
              </a:buClr>
              <a:buSzPts val="1100"/>
              <a:buChar char="•"/>
              <a:defRPr>
                <a:solidFill>
                  <a:srgbClr val="3F3F3F"/>
                </a:solidFill>
              </a:defRPr>
            </a:lvl3pPr>
            <a:lvl4pPr marL="1828800" lvl="3" indent="-298450" algn="l">
              <a:lnSpc>
                <a:spcPct val="90000"/>
              </a:lnSpc>
              <a:spcBef>
                <a:spcPts val="400"/>
              </a:spcBef>
              <a:spcAft>
                <a:spcPts val="0"/>
              </a:spcAft>
              <a:buClr>
                <a:srgbClr val="3F3F3F"/>
              </a:buClr>
              <a:buSzPts val="1100"/>
              <a:buChar char="•"/>
              <a:defRPr>
                <a:solidFill>
                  <a:srgbClr val="3F3F3F"/>
                </a:solidFill>
              </a:defRPr>
            </a:lvl4pPr>
            <a:lvl5pPr marL="2286000" lvl="4" indent="-298450" algn="l">
              <a:lnSpc>
                <a:spcPct val="90000"/>
              </a:lnSpc>
              <a:spcBef>
                <a:spcPts val="400"/>
              </a:spcBef>
              <a:spcAft>
                <a:spcPts val="0"/>
              </a:spcAft>
              <a:buClr>
                <a:srgbClr val="3F3F3F"/>
              </a:buClr>
              <a:buSzPts val="1100"/>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Image Bullets">
  <p:cSld name="1_Image Bullets">
    <p:spTree>
      <p:nvGrpSpPr>
        <p:cNvPr id="1" name="Shape 75"/>
        <p:cNvGrpSpPr/>
        <p:nvPr/>
      </p:nvGrpSpPr>
      <p:grpSpPr>
        <a:xfrm>
          <a:off x="0" y="0"/>
          <a:ext cx="0" cy="0"/>
          <a:chOff x="0" y="0"/>
          <a:chExt cx="0" cy="0"/>
        </a:xfrm>
      </p:grpSpPr>
      <p:sp>
        <p:nvSpPr>
          <p:cNvPr id="76" name="Google Shape;76;p16"/>
          <p:cNvSpPr/>
          <p:nvPr/>
        </p:nvSpPr>
        <p:spPr>
          <a:xfrm>
            <a:off x="2287944"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7" name="Google Shape;77;p16"/>
          <p:cNvSpPr/>
          <p:nvPr/>
        </p:nvSpPr>
        <p:spPr>
          <a:xfrm>
            <a:off x="4008795"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8" name="Google Shape;78;p16"/>
          <p:cNvSpPr/>
          <p:nvPr/>
        </p:nvSpPr>
        <p:spPr>
          <a:xfrm>
            <a:off x="5729647"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9" name="Google Shape;79;p16"/>
          <p:cNvSpPr/>
          <p:nvPr/>
        </p:nvSpPr>
        <p:spPr>
          <a:xfrm>
            <a:off x="7450498"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0" name="Google Shape;80;p16"/>
          <p:cNvSpPr/>
          <p:nvPr/>
        </p:nvSpPr>
        <p:spPr>
          <a:xfrm>
            <a:off x="569333"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1" name="Google Shape;81;p16"/>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6"/>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6"/>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84" name="Google Shape;84;p16"/>
          <p:cNvSpPr txBox="1">
            <a:spLocks noGrp="1"/>
          </p:cNvSpPr>
          <p:nvPr>
            <p:ph type="body" idx="1"/>
          </p:nvPr>
        </p:nvSpPr>
        <p:spPr>
          <a:xfrm>
            <a:off x="2044556" y="3516084"/>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6"/>
          <p:cNvSpPr txBox="1">
            <a:spLocks noGrp="1"/>
          </p:cNvSpPr>
          <p:nvPr>
            <p:ph type="body" idx="2"/>
          </p:nvPr>
        </p:nvSpPr>
        <p:spPr>
          <a:xfrm>
            <a:off x="3765407" y="3516084"/>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6"/>
          <p:cNvSpPr txBox="1">
            <a:spLocks noGrp="1"/>
          </p:cNvSpPr>
          <p:nvPr>
            <p:ph type="body" idx="3"/>
          </p:nvPr>
        </p:nvSpPr>
        <p:spPr>
          <a:xfrm>
            <a:off x="5486259" y="3512735"/>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6"/>
          <p:cNvSpPr txBox="1">
            <a:spLocks noGrp="1"/>
          </p:cNvSpPr>
          <p:nvPr>
            <p:ph type="body" idx="4"/>
          </p:nvPr>
        </p:nvSpPr>
        <p:spPr>
          <a:xfrm>
            <a:off x="7207111" y="3516084"/>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6"/>
          <p:cNvSpPr txBox="1">
            <a:spLocks noGrp="1"/>
          </p:cNvSpPr>
          <p:nvPr>
            <p:ph type="body" idx="5"/>
          </p:nvPr>
        </p:nvSpPr>
        <p:spPr>
          <a:xfrm>
            <a:off x="323850" y="2944750"/>
            <a:ext cx="162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6"/>
          <p:cNvSpPr txBox="1">
            <a:spLocks noGrp="1"/>
          </p:cNvSpPr>
          <p:nvPr>
            <p:ph type="body" idx="6"/>
          </p:nvPr>
        </p:nvSpPr>
        <p:spPr>
          <a:xfrm>
            <a:off x="2044557" y="2944751"/>
            <a:ext cx="162044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6"/>
          <p:cNvSpPr txBox="1">
            <a:spLocks noGrp="1"/>
          </p:cNvSpPr>
          <p:nvPr>
            <p:ph type="body" idx="7"/>
          </p:nvPr>
        </p:nvSpPr>
        <p:spPr>
          <a:xfrm>
            <a:off x="3765407" y="2944751"/>
            <a:ext cx="1620441"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6"/>
          <p:cNvSpPr txBox="1">
            <a:spLocks noGrp="1"/>
          </p:cNvSpPr>
          <p:nvPr>
            <p:ph type="body" idx="8"/>
          </p:nvPr>
        </p:nvSpPr>
        <p:spPr>
          <a:xfrm>
            <a:off x="5486260" y="2944751"/>
            <a:ext cx="162044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16"/>
          <p:cNvSpPr txBox="1">
            <a:spLocks noGrp="1"/>
          </p:cNvSpPr>
          <p:nvPr>
            <p:ph type="body" idx="9"/>
          </p:nvPr>
        </p:nvSpPr>
        <p:spPr>
          <a:xfrm>
            <a:off x="7207111" y="2944751"/>
            <a:ext cx="1620441"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16"/>
          <p:cNvSpPr txBox="1">
            <a:spLocks noGrp="1"/>
          </p:cNvSpPr>
          <p:nvPr>
            <p:ph type="body" idx="13"/>
          </p:nvPr>
        </p:nvSpPr>
        <p:spPr>
          <a:xfrm>
            <a:off x="324070" y="3512513"/>
            <a:ext cx="162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16"/>
          <p:cNvSpPr>
            <a:spLocks noGrp="1"/>
          </p:cNvSpPr>
          <p:nvPr>
            <p:ph type="pic" idx="14"/>
          </p:nvPr>
        </p:nvSpPr>
        <p:spPr>
          <a:xfrm>
            <a:off x="814841"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5" name="Google Shape;95;p16"/>
          <p:cNvSpPr>
            <a:spLocks noGrp="1"/>
          </p:cNvSpPr>
          <p:nvPr>
            <p:ph type="pic" idx="15"/>
          </p:nvPr>
        </p:nvSpPr>
        <p:spPr>
          <a:xfrm>
            <a:off x="2535132"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6" name="Google Shape;96;p16"/>
          <p:cNvSpPr>
            <a:spLocks noGrp="1"/>
          </p:cNvSpPr>
          <p:nvPr>
            <p:ph type="pic" idx="16"/>
          </p:nvPr>
        </p:nvSpPr>
        <p:spPr>
          <a:xfrm>
            <a:off x="4255424"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7" name="Google Shape;97;p16"/>
          <p:cNvSpPr>
            <a:spLocks noGrp="1"/>
          </p:cNvSpPr>
          <p:nvPr>
            <p:ph type="pic" idx="17"/>
          </p:nvPr>
        </p:nvSpPr>
        <p:spPr>
          <a:xfrm>
            <a:off x="5975715"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8" name="Google Shape;98;p16"/>
          <p:cNvSpPr>
            <a:spLocks noGrp="1"/>
          </p:cNvSpPr>
          <p:nvPr>
            <p:ph type="pic" idx="18"/>
          </p:nvPr>
        </p:nvSpPr>
        <p:spPr>
          <a:xfrm>
            <a:off x="7696005"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cxnSp>
        <p:nvCxnSpPr>
          <p:cNvPr id="99" name="Google Shape;99;p16" descr="First divider line on slide"/>
          <p:cNvCxnSpPr/>
          <p:nvPr/>
        </p:nvCxnSpPr>
        <p:spPr>
          <a:xfrm>
            <a:off x="1994285" y="1539010"/>
            <a:ext cx="0" cy="1115621"/>
          </a:xfrm>
          <a:prstGeom prst="straightConnector1">
            <a:avLst/>
          </a:prstGeom>
          <a:noFill/>
          <a:ln w="9525" cap="flat" cmpd="sng">
            <a:solidFill>
              <a:srgbClr val="F2F2F2"/>
            </a:solidFill>
            <a:prstDash val="solid"/>
            <a:miter lim="800000"/>
            <a:headEnd type="none" w="sm" len="sm"/>
            <a:tailEnd type="none" w="sm" len="sm"/>
          </a:ln>
        </p:spPr>
      </p:cxnSp>
      <p:cxnSp>
        <p:nvCxnSpPr>
          <p:cNvPr id="100" name="Google Shape;100;p16" descr="Second divider line on slide"/>
          <p:cNvCxnSpPr/>
          <p:nvPr/>
        </p:nvCxnSpPr>
        <p:spPr>
          <a:xfrm>
            <a:off x="3715156" y="1539010"/>
            <a:ext cx="0" cy="1115621"/>
          </a:xfrm>
          <a:prstGeom prst="straightConnector1">
            <a:avLst/>
          </a:prstGeom>
          <a:noFill/>
          <a:ln w="9525" cap="flat" cmpd="sng">
            <a:solidFill>
              <a:srgbClr val="F2F2F2"/>
            </a:solidFill>
            <a:prstDash val="solid"/>
            <a:miter lim="800000"/>
            <a:headEnd type="none" w="sm" len="sm"/>
            <a:tailEnd type="none" w="sm" len="sm"/>
          </a:ln>
        </p:spPr>
      </p:cxnSp>
      <p:cxnSp>
        <p:nvCxnSpPr>
          <p:cNvPr id="101" name="Google Shape;101;p16" descr="Third divider line on slide"/>
          <p:cNvCxnSpPr/>
          <p:nvPr/>
        </p:nvCxnSpPr>
        <p:spPr>
          <a:xfrm>
            <a:off x="5436026" y="1539010"/>
            <a:ext cx="0" cy="1115621"/>
          </a:xfrm>
          <a:prstGeom prst="straightConnector1">
            <a:avLst/>
          </a:prstGeom>
          <a:noFill/>
          <a:ln w="9525" cap="flat" cmpd="sng">
            <a:solidFill>
              <a:srgbClr val="F2F2F2"/>
            </a:solidFill>
            <a:prstDash val="solid"/>
            <a:miter lim="800000"/>
            <a:headEnd type="none" w="sm" len="sm"/>
            <a:tailEnd type="none" w="sm" len="sm"/>
          </a:ln>
        </p:spPr>
      </p:cxnSp>
      <p:cxnSp>
        <p:nvCxnSpPr>
          <p:cNvPr id="102" name="Google Shape;102;p16" descr="Fourth divider line on slide"/>
          <p:cNvCxnSpPr/>
          <p:nvPr/>
        </p:nvCxnSpPr>
        <p:spPr>
          <a:xfrm>
            <a:off x="7156897" y="1539010"/>
            <a:ext cx="0" cy="1115621"/>
          </a:xfrm>
          <a:prstGeom prst="straightConnector1">
            <a:avLst/>
          </a:prstGeom>
          <a:noFill/>
          <a:ln w="9525" cap="flat" cmpd="sng">
            <a:solidFill>
              <a:srgbClr val="F2F2F2"/>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3 x Image Bullets Left">
  <p:cSld name="1_3 x Image Bullets Left">
    <p:spTree>
      <p:nvGrpSpPr>
        <p:cNvPr id="1" name="Shape 103"/>
        <p:cNvGrpSpPr/>
        <p:nvPr/>
      </p:nvGrpSpPr>
      <p:grpSpPr>
        <a:xfrm>
          <a:off x="0" y="0"/>
          <a:ext cx="0" cy="0"/>
          <a:chOff x="0" y="0"/>
          <a:chExt cx="0" cy="0"/>
        </a:xfrm>
      </p:grpSpPr>
      <p:sp>
        <p:nvSpPr>
          <p:cNvPr id="104" name="Google Shape;104;p17"/>
          <p:cNvSpPr/>
          <p:nvPr/>
        </p:nvSpPr>
        <p:spPr>
          <a:xfrm>
            <a:off x="2287944"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5" name="Google Shape;105;p17"/>
          <p:cNvSpPr/>
          <p:nvPr/>
        </p:nvSpPr>
        <p:spPr>
          <a:xfrm>
            <a:off x="4008795"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6" name="Google Shape;106;p17"/>
          <p:cNvSpPr/>
          <p:nvPr/>
        </p:nvSpPr>
        <p:spPr>
          <a:xfrm>
            <a:off x="569333" y="1523061"/>
            <a:ext cx="1131570" cy="113157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7" name="Google Shape;107;p17"/>
          <p:cNvSpPr>
            <a:spLocks noGrp="1"/>
          </p:cNvSpPr>
          <p:nvPr>
            <p:ph type="pic" idx="2"/>
          </p:nvPr>
        </p:nvSpPr>
        <p:spPr>
          <a:xfrm>
            <a:off x="814841"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8" name="Google Shape;108;p17"/>
          <p:cNvSpPr>
            <a:spLocks noGrp="1"/>
          </p:cNvSpPr>
          <p:nvPr>
            <p:ph type="pic" idx="3"/>
          </p:nvPr>
        </p:nvSpPr>
        <p:spPr>
          <a:xfrm>
            <a:off x="2535132"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9" name="Google Shape;109;p17"/>
          <p:cNvSpPr>
            <a:spLocks noGrp="1"/>
          </p:cNvSpPr>
          <p:nvPr>
            <p:ph type="pic" idx="4"/>
          </p:nvPr>
        </p:nvSpPr>
        <p:spPr>
          <a:xfrm>
            <a:off x="4255424" y="1768568"/>
            <a:ext cx="640556" cy="64055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0" name="Google Shape;110;p17"/>
          <p:cNvSpPr/>
          <p:nvPr/>
        </p:nvSpPr>
        <p:spPr>
          <a:xfrm>
            <a:off x="5724488" y="65036"/>
            <a:ext cx="3354476" cy="5013429"/>
          </a:xfrm>
          <a:prstGeom prst="rect">
            <a:avLst/>
          </a:prstGeom>
          <a:gradFill>
            <a:gsLst>
              <a:gs pos="0">
                <a:srgbClr val="000000">
                  <a:alpha val="0"/>
                </a:srgbClr>
              </a:gs>
              <a:gs pos="100000">
                <a:srgbClr val="000000">
                  <a:alpha val="30980"/>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1" name="Google Shape;111;p17"/>
          <p:cNvSpPr>
            <a:spLocks noGrp="1"/>
          </p:cNvSpPr>
          <p:nvPr>
            <p:ph type="pic" idx="5"/>
          </p:nvPr>
        </p:nvSpPr>
        <p:spPr>
          <a:xfrm>
            <a:off x="5724488" y="65036"/>
            <a:ext cx="3354476" cy="4858904"/>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800"/>
              <a:buFont typeface="Arial"/>
              <a:buNone/>
              <a:defRPr sz="8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2" name="Google Shape;112;p17"/>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17"/>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7"/>
          <p:cNvSpPr txBox="1">
            <a:spLocks noGrp="1"/>
          </p:cNvSpPr>
          <p:nvPr>
            <p:ph type="body" idx="1"/>
          </p:nvPr>
        </p:nvSpPr>
        <p:spPr>
          <a:xfrm>
            <a:off x="2044556" y="3516084"/>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5" name="Google Shape;115;p17"/>
          <p:cNvSpPr txBox="1">
            <a:spLocks noGrp="1"/>
          </p:cNvSpPr>
          <p:nvPr>
            <p:ph type="body" idx="6"/>
          </p:nvPr>
        </p:nvSpPr>
        <p:spPr>
          <a:xfrm>
            <a:off x="3765407" y="3516084"/>
            <a:ext cx="1620441"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17"/>
          <p:cNvSpPr txBox="1">
            <a:spLocks noGrp="1"/>
          </p:cNvSpPr>
          <p:nvPr>
            <p:ph type="body" idx="7"/>
          </p:nvPr>
        </p:nvSpPr>
        <p:spPr>
          <a:xfrm>
            <a:off x="323850" y="2944750"/>
            <a:ext cx="162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17"/>
          <p:cNvSpPr txBox="1">
            <a:spLocks noGrp="1"/>
          </p:cNvSpPr>
          <p:nvPr>
            <p:ph type="body" idx="8"/>
          </p:nvPr>
        </p:nvSpPr>
        <p:spPr>
          <a:xfrm>
            <a:off x="2044557" y="2944751"/>
            <a:ext cx="162044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17"/>
          <p:cNvSpPr txBox="1">
            <a:spLocks noGrp="1"/>
          </p:cNvSpPr>
          <p:nvPr>
            <p:ph type="body" idx="9"/>
          </p:nvPr>
        </p:nvSpPr>
        <p:spPr>
          <a:xfrm>
            <a:off x="3765407" y="2944751"/>
            <a:ext cx="1620441"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17"/>
          <p:cNvSpPr txBox="1">
            <a:spLocks noGrp="1"/>
          </p:cNvSpPr>
          <p:nvPr>
            <p:ph type="body" idx="13"/>
          </p:nvPr>
        </p:nvSpPr>
        <p:spPr>
          <a:xfrm>
            <a:off x="324070" y="3512513"/>
            <a:ext cx="162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17"/>
          <p:cNvSpPr/>
          <p:nvPr/>
        </p:nvSpPr>
        <p:spPr>
          <a:xfrm rot="1361022">
            <a:off x="8546229" y="4540345"/>
            <a:ext cx="476096" cy="476096"/>
          </a:xfrm>
          <a:prstGeom prst="octagon">
            <a:avLst>
              <a:gd name="adj" fmla="val 29289"/>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1" name="Google Shape;121;p17"/>
          <p:cNvSpPr/>
          <p:nvPr/>
        </p:nvSpPr>
        <p:spPr>
          <a:xfrm>
            <a:off x="8650403" y="4639426"/>
            <a:ext cx="55136" cy="55136"/>
          </a:xfrm>
          <a:prstGeom prst="ellipse">
            <a:avLst/>
          </a:prstGeom>
          <a:solidFill>
            <a:srgbClr val="C1DF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122" name="Google Shape;122;p17"/>
          <p:cNvSpPr/>
          <p:nvPr/>
        </p:nvSpPr>
        <p:spPr>
          <a:xfrm>
            <a:off x="8919063" y="4921144"/>
            <a:ext cx="75329" cy="75329"/>
          </a:xfrm>
          <a:prstGeom prst="ellipse">
            <a:avLst/>
          </a:prstGeom>
          <a:solidFill>
            <a:srgbClr val="749A2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3" name="Google Shape;123;p17"/>
          <p:cNvSpPr/>
          <p:nvPr/>
        </p:nvSpPr>
        <p:spPr>
          <a:xfrm>
            <a:off x="8507156" y="4492608"/>
            <a:ext cx="195384" cy="195384"/>
          </a:xfrm>
          <a:prstGeom prst="ellipse">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124" name="Google Shape;124;p17"/>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cxnSp>
        <p:nvCxnSpPr>
          <p:cNvPr id="125" name="Google Shape;125;p17" descr="First divider line on slide"/>
          <p:cNvCxnSpPr/>
          <p:nvPr/>
        </p:nvCxnSpPr>
        <p:spPr>
          <a:xfrm>
            <a:off x="1994285" y="1539010"/>
            <a:ext cx="0" cy="1115621"/>
          </a:xfrm>
          <a:prstGeom prst="straightConnector1">
            <a:avLst/>
          </a:prstGeom>
          <a:noFill/>
          <a:ln w="9525" cap="flat" cmpd="sng">
            <a:solidFill>
              <a:srgbClr val="F2F2F2"/>
            </a:solidFill>
            <a:prstDash val="solid"/>
            <a:miter lim="800000"/>
            <a:headEnd type="none" w="sm" len="sm"/>
            <a:tailEnd type="none" w="sm" len="sm"/>
          </a:ln>
        </p:spPr>
      </p:cxnSp>
      <p:cxnSp>
        <p:nvCxnSpPr>
          <p:cNvPr id="126" name="Google Shape;126;p17" descr="Second divider line on slide"/>
          <p:cNvCxnSpPr/>
          <p:nvPr/>
        </p:nvCxnSpPr>
        <p:spPr>
          <a:xfrm>
            <a:off x="3715156" y="1539010"/>
            <a:ext cx="0" cy="1115621"/>
          </a:xfrm>
          <a:prstGeom prst="straightConnector1">
            <a:avLst/>
          </a:prstGeom>
          <a:noFill/>
          <a:ln w="9525" cap="flat" cmpd="sng">
            <a:solidFill>
              <a:srgbClr val="F2F2F2"/>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3 x Image Bullets Right">
  <p:cSld name="2_3 x Image Bullets Right">
    <p:spTree>
      <p:nvGrpSpPr>
        <p:cNvPr id="1" name="Shape 127"/>
        <p:cNvGrpSpPr/>
        <p:nvPr/>
      </p:nvGrpSpPr>
      <p:grpSpPr>
        <a:xfrm>
          <a:off x="0" y="0"/>
          <a:ext cx="0" cy="0"/>
          <a:chOff x="0" y="0"/>
          <a:chExt cx="0" cy="0"/>
        </a:xfrm>
      </p:grpSpPr>
      <p:sp>
        <p:nvSpPr>
          <p:cNvPr id="128" name="Google Shape;128;p18"/>
          <p:cNvSpPr/>
          <p:nvPr/>
        </p:nvSpPr>
        <p:spPr>
          <a:xfrm>
            <a:off x="5299438" y="1024942"/>
            <a:ext cx="1028700" cy="10287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9" name="Google Shape;129;p18"/>
          <p:cNvSpPr/>
          <p:nvPr/>
        </p:nvSpPr>
        <p:spPr>
          <a:xfrm>
            <a:off x="5299438" y="2198419"/>
            <a:ext cx="1028700" cy="10287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0" name="Google Shape;130;p18"/>
          <p:cNvSpPr/>
          <p:nvPr/>
        </p:nvSpPr>
        <p:spPr>
          <a:xfrm>
            <a:off x="5299438" y="3371896"/>
            <a:ext cx="1028700" cy="1028700"/>
          </a:xfrm>
          <a:prstGeom prst="ellipse">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1" name="Google Shape;131;p18"/>
          <p:cNvSpPr/>
          <p:nvPr/>
        </p:nvSpPr>
        <p:spPr>
          <a:xfrm>
            <a:off x="79013" y="65036"/>
            <a:ext cx="4656272" cy="5013429"/>
          </a:xfrm>
          <a:prstGeom prst="rect">
            <a:avLst/>
          </a:prstGeom>
          <a:gradFill>
            <a:gsLst>
              <a:gs pos="0">
                <a:srgbClr val="000000">
                  <a:alpha val="0"/>
                </a:srgbClr>
              </a:gs>
              <a:gs pos="100000">
                <a:srgbClr val="000000">
                  <a:alpha val="30980"/>
                </a:srgbClr>
              </a:gs>
            </a:gsLst>
            <a:lin ang="12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2" name="Google Shape;132;p18"/>
          <p:cNvSpPr>
            <a:spLocks noGrp="1"/>
          </p:cNvSpPr>
          <p:nvPr>
            <p:ph type="pic" idx="2"/>
          </p:nvPr>
        </p:nvSpPr>
        <p:spPr>
          <a:xfrm>
            <a:off x="79013" y="372104"/>
            <a:ext cx="4656273" cy="4706361"/>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800"/>
              <a:buFont typeface="Arial"/>
              <a:buNone/>
              <a:defRPr sz="8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3" name="Google Shape;133;p18"/>
          <p:cNvSpPr txBox="1">
            <a:spLocks noGrp="1"/>
          </p:cNvSpPr>
          <p:nvPr>
            <p:ph type="title"/>
          </p:nvPr>
        </p:nvSpPr>
        <p:spPr>
          <a:xfrm>
            <a:off x="5301343" y="324000"/>
            <a:ext cx="3527657"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18"/>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18"/>
          <p:cNvSpPr txBox="1">
            <a:spLocks noGrp="1"/>
          </p:cNvSpPr>
          <p:nvPr>
            <p:ph type="body" idx="1"/>
          </p:nvPr>
        </p:nvSpPr>
        <p:spPr>
          <a:xfrm>
            <a:off x="6576212" y="2687119"/>
            <a:ext cx="2251800" cy="54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18"/>
          <p:cNvSpPr txBox="1">
            <a:spLocks noGrp="1"/>
          </p:cNvSpPr>
          <p:nvPr>
            <p:ph type="body" idx="3"/>
          </p:nvPr>
        </p:nvSpPr>
        <p:spPr>
          <a:xfrm>
            <a:off x="6576212" y="3860596"/>
            <a:ext cx="2251800" cy="54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18"/>
          <p:cNvSpPr txBox="1">
            <a:spLocks noGrp="1"/>
          </p:cNvSpPr>
          <p:nvPr>
            <p:ph type="body" idx="4"/>
          </p:nvPr>
        </p:nvSpPr>
        <p:spPr>
          <a:xfrm>
            <a:off x="6576212" y="1026846"/>
            <a:ext cx="2251800" cy="32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18"/>
          <p:cNvSpPr txBox="1">
            <a:spLocks noGrp="1"/>
          </p:cNvSpPr>
          <p:nvPr>
            <p:ph type="body" idx="5"/>
          </p:nvPr>
        </p:nvSpPr>
        <p:spPr>
          <a:xfrm>
            <a:off x="6576212" y="2200323"/>
            <a:ext cx="2251800" cy="32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18"/>
          <p:cNvSpPr txBox="1">
            <a:spLocks noGrp="1"/>
          </p:cNvSpPr>
          <p:nvPr>
            <p:ph type="body" idx="6"/>
          </p:nvPr>
        </p:nvSpPr>
        <p:spPr>
          <a:xfrm>
            <a:off x="6576212" y="3373800"/>
            <a:ext cx="2251800" cy="32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18"/>
          <p:cNvSpPr txBox="1">
            <a:spLocks noGrp="1"/>
          </p:cNvSpPr>
          <p:nvPr>
            <p:ph type="body" idx="7"/>
          </p:nvPr>
        </p:nvSpPr>
        <p:spPr>
          <a:xfrm>
            <a:off x="6576212" y="1481320"/>
            <a:ext cx="2251800" cy="54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1" name="Google Shape;141;p18"/>
          <p:cNvSpPr/>
          <p:nvPr/>
        </p:nvSpPr>
        <p:spPr>
          <a:xfrm rot="1361022">
            <a:off x="8546229" y="4540345"/>
            <a:ext cx="476096" cy="476096"/>
          </a:xfrm>
          <a:prstGeom prst="octagon">
            <a:avLst>
              <a:gd name="adj" fmla="val 29289"/>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2" name="Google Shape;142;p18"/>
          <p:cNvSpPr/>
          <p:nvPr/>
        </p:nvSpPr>
        <p:spPr>
          <a:xfrm>
            <a:off x="8650403" y="4639426"/>
            <a:ext cx="55136" cy="55136"/>
          </a:xfrm>
          <a:prstGeom prst="ellipse">
            <a:avLst/>
          </a:prstGeom>
          <a:solidFill>
            <a:srgbClr val="C1DF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143" name="Google Shape;143;p18"/>
          <p:cNvSpPr/>
          <p:nvPr/>
        </p:nvSpPr>
        <p:spPr>
          <a:xfrm>
            <a:off x="8919063" y="4921144"/>
            <a:ext cx="75329" cy="75329"/>
          </a:xfrm>
          <a:prstGeom prst="ellipse">
            <a:avLst/>
          </a:prstGeom>
          <a:solidFill>
            <a:srgbClr val="749A2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4" name="Google Shape;144;p18"/>
          <p:cNvSpPr/>
          <p:nvPr/>
        </p:nvSpPr>
        <p:spPr>
          <a:xfrm>
            <a:off x="8507156" y="4492608"/>
            <a:ext cx="195384" cy="195384"/>
          </a:xfrm>
          <a:prstGeom prst="ellipse">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145" name="Google Shape;145;p18"/>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grpSp>
        <p:nvGrpSpPr>
          <p:cNvPr id="146" name="Google Shape;146;p18"/>
          <p:cNvGrpSpPr/>
          <p:nvPr/>
        </p:nvGrpSpPr>
        <p:grpSpPr>
          <a:xfrm>
            <a:off x="1302732" y="1540697"/>
            <a:ext cx="2446813" cy="2439690"/>
            <a:chOff x="1736976" y="2054263"/>
            <a:chExt cx="3262417" cy="3252920"/>
          </a:xfrm>
        </p:grpSpPr>
        <p:sp>
          <p:nvSpPr>
            <p:cNvPr id="147" name="Google Shape;147;p18"/>
            <p:cNvSpPr/>
            <p:nvPr/>
          </p:nvSpPr>
          <p:spPr>
            <a:xfrm rot="4308689">
              <a:off x="2464728" y="2678543"/>
              <a:ext cx="1980696" cy="2066510"/>
            </a:xfrm>
            <a:custGeom>
              <a:avLst/>
              <a:gdLst/>
              <a:ahLst/>
              <a:cxnLst/>
              <a:rect l="l" t="t" r="r" b="b"/>
              <a:pathLst>
                <a:path w="1980696" h="2066510" extrusionOk="0">
                  <a:moveTo>
                    <a:pt x="0" y="2066510"/>
                  </a:moveTo>
                  <a:lnTo>
                    <a:pt x="1138078" y="0"/>
                  </a:lnTo>
                  <a:lnTo>
                    <a:pt x="1980696" y="1530016"/>
                  </a:lnTo>
                  <a:lnTo>
                    <a:pt x="1459417" y="2066510"/>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8" name="Google Shape;148;p18"/>
            <p:cNvSpPr/>
            <p:nvPr/>
          </p:nvSpPr>
          <p:spPr>
            <a:xfrm rot="-7769131">
              <a:off x="2730967" y="5004791"/>
              <a:ext cx="346713" cy="206124"/>
            </a:xfrm>
            <a:custGeom>
              <a:avLst/>
              <a:gdLst/>
              <a:ahLst/>
              <a:cxnLst/>
              <a:rect l="l" t="t" r="r" b="b"/>
              <a:pathLst>
                <a:path w="346713" h="206124" extrusionOk="0">
                  <a:moveTo>
                    <a:pt x="346713" y="206124"/>
                  </a:moveTo>
                  <a:lnTo>
                    <a:pt x="0" y="206124"/>
                  </a:lnTo>
                  <a:lnTo>
                    <a:pt x="86666" y="0"/>
                  </a:lnTo>
                  <a:lnTo>
                    <a:pt x="346713" y="206124"/>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9" name="Google Shape;149;p18"/>
            <p:cNvSpPr/>
            <p:nvPr/>
          </p:nvSpPr>
          <p:spPr>
            <a:xfrm rot="-9168920">
              <a:off x="2802151" y="4740752"/>
              <a:ext cx="710669" cy="335543"/>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0" name="Google Shape;150;p18"/>
            <p:cNvSpPr/>
            <p:nvPr/>
          </p:nvSpPr>
          <p:spPr>
            <a:xfrm rot="4308689">
              <a:off x="2058980" y="2102772"/>
              <a:ext cx="1246227" cy="1580187"/>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1" name="Google Shape;151;p18"/>
            <p:cNvSpPr/>
            <p:nvPr/>
          </p:nvSpPr>
          <p:spPr>
            <a:xfrm rot="-4406895">
              <a:off x="4648324" y="3873318"/>
              <a:ext cx="243160" cy="406553"/>
            </a:xfrm>
            <a:custGeom>
              <a:avLst/>
              <a:gdLst/>
              <a:ahLst/>
              <a:cxnLst/>
              <a:rect l="l" t="t" r="r" b="b"/>
              <a:pathLst>
                <a:path w="243160" h="406553" extrusionOk="0">
                  <a:moveTo>
                    <a:pt x="243160" y="342071"/>
                  </a:moveTo>
                  <a:lnTo>
                    <a:pt x="156493" y="406553"/>
                  </a:lnTo>
                  <a:lnTo>
                    <a:pt x="0" y="0"/>
                  </a:lnTo>
                  <a:lnTo>
                    <a:pt x="243160" y="342071"/>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2" name="Google Shape;152;p18"/>
            <p:cNvSpPr/>
            <p:nvPr/>
          </p:nvSpPr>
          <p:spPr>
            <a:xfrm rot="-4406895">
              <a:off x="4152588" y="3654247"/>
              <a:ext cx="692798" cy="51061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3" name="Google Shape;153;p18"/>
            <p:cNvSpPr/>
            <p:nvPr/>
          </p:nvSpPr>
          <p:spPr>
            <a:xfrm rot="4308689">
              <a:off x="3831248" y="2441608"/>
              <a:ext cx="648657" cy="777553"/>
            </a:xfrm>
            <a:custGeom>
              <a:avLst/>
              <a:gdLst/>
              <a:ahLst/>
              <a:cxnLst/>
              <a:rect l="l" t="t" r="r" b="b"/>
              <a:pathLst>
                <a:path w="648657" h="777553" extrusionOk="0">
                  <a:moveTo>
                    <a:pt x="0" y="777553"/>
                  </a:moveTo>
                  <a:lnTo>
                    <a:pt x="255474" y="0"/>
                  </a:lnTo>
                  <a:lnTo>
                    <a:pt x="648657" y="713937"/>
                  </a:lnTo>
                  <a:lnTo>
                    <a:pt x="0" y="777553"/>
                  </a:lnTo>
                  <a:close/>
                </a:path>
              </a:pathLst>
            </a:cu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54" name="Google Shape;154;p18"/>
          <p:cNvSpPr>
            <a:spLocks noGrp="1"/>
          </p:cNvSpPr>
          <p:nvPr>
            <p:ph type="pic" idx="8"/>
          </p:nvPr>
        </p:nvSpPr>
        <p:spPr>
          <a:xfrm>
            <a:off x="5554406" y="3626863"/>
            <a:ext cx="518766" cy="51876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5" name="Google Shape;155;p18"/>
          <p:cNvSpPr>
            <a:spLocks noGrp="1"/>
          </p:cNvSpPr>
          <p:nvPr>
            <p:ph type="pic" idx="9"/>
          </p:nvPr>
        </p:nvSpPr>
        <p:spPr>
          <a:xfrm>
            <a:off x="5554406" y="2453386"/>
            <a:ext cx="518766" cy="51876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6" name="Google Shape;156;p18"/>
          <p:cNvSpPr>
            <a:spLocks noGrp="1"/>
          </p:cNvSpPr>
          <p:nvPr>
            <p:ph type="pic" idx="13"/>
          </p:nvPr>
        </p:nvSpPr>
        <p:spPr>
          <a:xfrm>
            <a:off x="5554406" y="1279909"/>
            <a:ext cx="518766" cy="51876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cxnSp>
        <p:nvCxnSpPr>
          <p:cNvPr id="157" name="Google Shape;157;p18" descr="First divider line on slide"/>
          <p:cNvCxnSpPr/>
          <p:nvPr/>
        </p:nvCxnSpPr>
        <p:spPr>
          <a:xfrm rot="10800000">
            <a:off x="6576212" y="1962434"/>
            <a:ext cx="1784015" cy="0"/>
          </a:xfrm>
          <a:prstGeom prst="straightConnector1">
            <a:avLst/>
          </a:prstGeom>
          <a:noFill/>
          <a:ln w="9525" cap="flat" cmpd="sng">
            <a:solidFill>
              <a:srgbClr val="F2F2F2"/>
            </a:solidFill>
            <a:prstDash val="solid"/>
            <a:miter lim="800000"/>
            <a:headEnd type="none" w="sm" len="sm"/>
            <a:tailEnd type="none" w="sm" len="sm"/>
          </a:ln>
        </p:spPr>
      </p:cxnSp>
      <p:cxnSp>
        <p:nvCxnSpPr>
          <p:cNvPr id="158" name="Google Shape;158;p18" descr="Second divider line on slide"/>
          <p:cNvCxnSpPr/>
          <p:nvPr/>
        </p:nvCxnSpPr>
        <p:spPr>
          <a:xfrm rot="10800000">
            <a:off x="6576212" y="3082436"/>
            <a:ext cx="1784015" cy="0"/>
          </a:xfrm>
          <a:prstGeom prst="straightConnector1">
            <a:avLst/>
          </a:prstGeom>
          <a:noFill/>
          <a:ln w="9525" cap="flat" cmpd="sng">
            <a:solidFill>
              <a:srgbClr val="F2F2F2"/>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with Half Image">
  <p:cSld name="Title Slide with Half Image">
    <p:bg>
      <p:bgPr>
        <a:solidFill>
          <a:schemeClr val="lt1"/>
        </a:solidFill>
        <a:effectLst/>
      </p:bgPr>
    </p:bg>
    <p:spTree>
      <p:nvGrpSpPr>
        <p:cNvPr id="1" name="Shape 189"/>
        <p:cNvGrpSpPr/>
        <p:nvPr/>
      </p:nvGrpSpPr>
      <p:grpSpPr>
        <a:xfrm>
          <a:off x="0" y="0"/>
          <a:ext cx="0" cy="0"/>
          <a:chOff x="0" y="0"/>
          <a:chExt cx="0" cy="0"/>
        </a:xfrm>
      </p:grpSpPr>
      <p:sp>
        <p:nvSpPr>
          <p:cNvPr id="190" name="Google Shape;190;p20"/>
          <p:cNvSpPr/>
          <p:nvPr/>
        </p:nvSpPr>
        <p:spPr>
          <a:xfrm>
            <a:off x="0" y="5078464"/>
            <a:ext cx="91440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1" name="Google Shape;191;p20"/>
          <p:cNvSpPr/>
          <p:nvPr/>
        </p:nvSpPr>
        <p:spPr>
          <a:xfrm>
            <a:off x="0" y="0"/>
            <a:ext cx="91440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2" name="Google Shape;192;p20"/>
          <p:cNvSpPr/>
          <p:nvPr/>
        </p:nvSpPr>
        <p:spPr>
          <a:xfrm rot="5400000">
            <a:off x="-2539232" y="2539231"/>
            <a:ext cx="5143501"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3" name="Google Shape;193;p20"/>
          <p:cNvSpPr/>
          <p:nvPr/>
        </p:nvSpPr>
        <p:spPr>
          <a:xfrm rot="5400000">
            <a:off x="6539732" y="2539232"/>
            <a:ext cx="51435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4" name="Google Shape;194;p20"/>
          <p:cNvSpPr>
            <a:spLocks noGrp="1"/>
          </p:cNvSpPr>
          <p:nvPr>
            <p:ph type="pic" idx="2"/>
          </p:nvPr>
        </p:nvSpPr>
        <p:spPr>
          <a:xfrm>
            <a:off x="65036" y="65036"/>
            <a:ext cx="4506964" cy="5013429"/>
          </a:xfrm>
          <a:prstGeom prst="rect">
            <a:avLst/>
          </a:prstGeom>
          <a:solidFill>
            <a:srgbClr val="D8D8D8"/>
          </a:solidFill>
          <a:ln>
            <a:noFill/>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800"/>
              <a:buFont typeface="Arial"/>
              <a:buNone/>
              <a:defRPr sz="8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5" name="Google Shape;195;p20"/>
          <p:cNvSpPr txBox="1">
            <a:spLocks noGrp="1"/>
          </p:cNvSpPr>
          <p:nvPr>
            <p:ph type="ctrTitle"/>
          </p:nvPr>
        </p:nvSpPr>
        <p:spPr>
          <a:xfrm>
            <a:off x="4571999" y="65036"/>
            <a:ext cx="4506965" cy="3051302"/>
          </a:xfrm>
          <a:prstGeom prst="rect">
            <a:avLst/>
          </a:prstGeom>
          <a:solidFill>
            <a:schemeClr val="dk1">
              <a:alpha val="80000"/>
            </a:schemeClr>
          </a:solidFill>
          <a:ln>
            <a:noFill/>
          </a:ln>
        </p:spPr>
        <p:txBody>
          <a:bodyPr spcFirstLastPara="1" wrap="square" lIns="216000" tIns="0" rIns="324000" bIns="108000" anchor="b" anchorCtr="0">
            <a:noAutofit/>
          </a:bodyPr>
          <a:lstStyle>
            <a:lvl1pPr lvl="0" algn="r">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20"/>
          <p:cNvSpPr txBox="1">
            <a:spLocks noGrp="1"/>
          </p:cNvSpPr>
          <p:nvPr>
            <p:ph type="subTitle" idx="1"/>
          </p:nvPr>
        </p:nvSpPr>
        <p:spPr>
          <a:xfrm>
            <a:off x="4571999" y="3114504"/>
            <a:ext cx="4506965" cy="1363817"/>
          </a:xfrm>
          <a:prstGeom prst="rect">
            <a:avLst/>
          </a:prstGeom>
          <a:solidFill>
            <a:srgbClr val="F2F2F2">
              <a:alpha val="80000"/>
            </a:srgbClr>
          </a:solidFill>
          <a:ln>
            <a:noFill/>
          </a:ln>
        </p:spPr>
        <p:txBody>
          <a:bodyPr spcFirstLastPara="1" wrap="square" lIns="216000" tIns="108000" rIns="324000" bIns="0" anchor="t" anchorCtr="0">
            <a:noAutofit/>
          </a:bodyPr>
          <a:lstStyle>
            <a:lvl1pPr lvl="0" algn="r">
              <a:lnSpc>
                <a:spcPct val="90000"/>
              </a:lnSpc>
              <a:spcBef>
                <a:spcPts val="800"/>
              </a:spcBef>
              <a:spcAft>
                <a:spcPts val="0"/>
              </a:spcAft>
              <a:buClr>
                <a:schemeClr val="dk1"/>
              </a:buClr>
              <a:buSzPts val="1600"/>
              <a:buNone/>
              <a:defRPr sz="1600">
                <a:solidFill>
                  <a:schemeClr val="dk1"/>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97" name="Google Shape;197;p20"/>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
        <p:nvSpPr>
          <p:cNvPr id="198" name="Google Shape;198;p20"/>
          <p:cNvSpPr txBox="1"/>
          <p:nvPr/>
        </p:nvSpPr>
        <p:spPr>
          <a:xfrm>
            <a:off x="4396468" y="495980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900" b="0" i="0" u="none" strike="noStrike" cap="none">
              <a:solidFill>
                <a:srgbClr val="3F3F3F"/>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262"/>
        <p:cNvGrpSpPr/>
        <p:nvPr/>
      </p:nvGrpSpPr>
      <p:grpSpPr>
        <a:xfrm>
          <a:off x="0" y="0"/>
          <a:ext cx="0" cy="0"/>
          <a:chOff x="0" y="0"/>
          <a:chExt cx="0" cy="0"/>
        </a:xfrm>
      </p:grpSpPr>
      <p:sp>
        <p:nvSpPr>
          <p:cNvPr id="263" name="Google Shape;263;p25"/>
          <p:cNvSpPr/>
          <p:nvPr/>
        </p:nvSpPr>
        <p:spPr>
          <a:xfrm rot="4308689">
            <a:off x="6104333" y="-39303"/>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64" name="Google Shape;264;p25"/>
          <p:cNvSpPr/>
          <p:nvPr/>
        </p:nvSpPr>
        <p:spPr>
          <a:xfrm rot="4308689">
            <a:off x="6658895" y="-399422"/>
            <a:ext cx="2678411" cy="2802820"/>
          </a:xfrm>
          <a:custGeom>
            <a:avLst/>
            <a:gdLst/>
            <a:ahLst/>
            <a:cxnLst/>
            <a:rect l="l" t="t" r="r" b="b"/>
            <a:pathLst>
              <a:path w="3571215" h="3737093" extrusionOk="0">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65" name="Google Shape;265;p25"/>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6" name="Google Shape;266;p25"/>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25"/>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268" name="Google Shape;268;p25"/>
          <p:cNvSpPr/>
          <p:nvPr/>
        </p:nvSpPr>
        <p:spPr>
          <a:xfrm rot="4308689">
            <a:off x="6893394" y="1238738"/>
            <a:ext cx="1485522" cy="154988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69" name="Google Shape;269;p25"/>
          <p:cNvSpPr/>
          <p:nvPr/>
        </p:nvSpPr>
        <p:spPr>
          <a:xfrm rot="-7769131">
            <a:off x="7093073" y="2983424"/>
            <a:ext cx="260035" cy="154593"/>
          </a:xfrm>
          <a:custGeom>
            <a:avLst/>
            <a:gdLst/>
            <a:ahLst/>
            <a:cxnLst/>
            <a:rect l="l" t="t" r="r" b="b"/>
            <a:pathLst>
              <a:path w="346713" h="206124" extrusionOk="0">
                <a:moveTo>
                  <a:pt x="346713" y="206124"/>
                </a:moveTo>
                <a:lnTo>
                  <a:pt x="0" y="206124"/>
                </a:lnTo>
                <a:lnTo>
                  <a:pt x="86666" y="0"/>
                </a:lnTo>
                <a:lnTo>
                  <a:pt x="346713" y="206124"/>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0" name="Google Shape;270;p25"/>
          <p:cNvSpPr/>
          <p:nvPr/>
        </p:nvSpPr>
        <p:spPr>
          <a:xfrm rot="-9168920">
            <a:off x="7146461" y="2785394"/>
            <a:ext cx="533002" cy="251657"/>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1" name="Google Shape;271;p25"/>
          <p:cNvSpPr/>
          <p:nvPr/>
        </p:nvSpPr>
        <p:spPr>
          <a:xfrm rot="4308689">
            <a:off x="6589083" y="806909"/>
            <a:ext cx="934670" cy="1185140"/>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2" name="Google Shape;272;p25"/>
          <p:cNvSpPr/>
          <p:nvPr/>
        </p:nvSpPr>
        <p:spPr>
          <a:xfrm rot="-4406895">
            <a:off x="8531091" y="2134819"/>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3" name="Google Shape;273;p25"/>
          <p:cNvSpPr/>
          <p:nvPr/>
        </p:nvSpPr>
        <p:spPr>
          <a:xfrm rot="-4406895">
            <a:off x="8159289" y="1970516"/>
            <a:ext cx="519599" cy="38295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4" name="Google Shape;274;p25"/>
          <p:cNvSpPr txBox="1">
            <a:spLocks noGrp="1"/>
          </p:cNvSpPr>
          <p:nvPr>
            <p:ph type="body" idx="1"/>
          </p:nvPr>
        </p:nvSpPr>
        <p:spPr>
          <a:xfrm>
            <a:off x="323850" y="810000"/>
            <a:ext cx="8504635" cy="20742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a:lvl1pPr>
            <a:lvl2pPr marL="914400" lvl="1" indent="-228600" algn="l">
              <a:lnSpc>
                <a:spcPct val="90000"/>
              </a:lnSpc>
              <a:spcBef>
                <a:spcPts val="400"/>
              </a:spcBef>
              <a:spcAft>
                <a:spcPts val="0"/>
              </a:spcAft>
              <a:buClr>
                <a:srgbClr val="3F3F3F"/>
              </a:buClr>
              <a:buSzPts val="1200"/>
              <a:buNone/>
              <a:defRPr/>
            </a:lvl2pPr>
            <a:lvl3pPr marL="1371600" lvl="2" indent="-228600" algn="l">
              <a:lnSpc>
                <a:spcPct val="90000"/>
              </a:lnSpc>
              <a:spcBef>
                <a:spcPts val="400"/>
              </a:spcBef>
              <a:spcAft>
                <a:spcPts val="0"/>
              </a:spcAft>
              <a:buClr>
                <a:srgbClr val="3F3F3F"/>
              </a:buClr>
              <a:buSzPts val="1100"/>
              <a:buNone/>
              <a:defRPr/>
            </a:lvl3pPr>
            <a:lvl4pPr marL="1828800" lvl="3" indent="-228600" algn="l">
              <a:lnSpc>
                <a:spcPct val="90000"/>
              </a:lnSpc>
              <a:spcBef>
                <a:spcPts val="400"/>
              </a:spcBef>
              <a:spcAft>
                <a:spcPts val="0"/>
              </a:spcAft>
              <a:buClr>
                <a:srgbClr val="3F3F3F"/>
              </a:buClr>
              <a:buSzPts val="1100"/>
              <a:buNone/>
              <a:defRPr/>
            </a:lvl4pPr>
            <a:lvl5pPr marL="2286000" lvl="4" indent="-228600" algn="l">
              <a:lnSpc>
                <a:spcPct val="90000"/>
              </a:lnSpc>
              <a:spcBef>
                <a:spcPts val="400"/>
              </a:spcBef>
              <a:spcAft>
                <a:spcPts val="0"/>
              </a:spcAft>
              <a:buClr>
                <a:srgbClr val="3F3F3F"/>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275"/>
        <p:cNvGrpSpPr/>
        <p:nvPr/>
      </p:nvGrpSpPr>
      <p:grpSpPr>
        <a:xfrm>
          <a:off x="0" y="0"/>
          <a:ext cx="0" cy="0"/>
          <a:chOff x="0" y="0"/>
          <a:chExt cx="0" cy="0"/>
        </a:xfrm>
      </p:grpSpPr>
      <p:sp>
        <p:nvSpPr>
          <p:cNvPr id="276" name="Google Shape;276;p26"/>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7" name="Google Shape;277;p26"/>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8" name="Google Shape;278;p26"/>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279" name="Google Shape;279;p26"/>
          <p:cNvSpPr txBox="1">
            <a:spLocks noGrp="1"/>
          </p:cNvSpPr>
          <p:nvPr>
            <p:ph type="body" idx="1"/>
          </p:nvPr>
        </p:nvSpPr>
        <p:spPr>
          <a:xfrm>
            <a:off x="323850" y="810000"/>
            <a:ext cx="8504635" cy="20742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a:lvl1pPr>
            <a:lvl2pPr marL="914400" lvl="1" indent="-228600" algn="l">
              <a:lnSpc>
                <a:spcPct val="90000"/>
              </a:lnSpc>
              <a:spcBef>
                <a:spcPts val="400"/>
              </a:spcBef>
              <a:spcAft>
                <a:spcPts val="0"/>
              </a:spcAft>
              <a:buClr>
                <a:srgbClr val="3F3F3F"/>
              </a:buClr>
              <a:buSzPts val="1200"/>
              <a:buNone/>
              <a:defRPr/>
            </a:lvl2pPr>
            <a:lvl3pPr marL="1371600" lvl="2" indent="-228600" algn="l">
              <a:lnSpc>
                <a:spcPct val="90000"/>
              </a:lnSpc>
              <a:spcBef>
                <a:spcPts val="400"/>
              </a:spcBef>
              <a:spcAft>
                <a:spcPts val="0"/>
              </a:spcAft>
              <a:buClr>
                <a:srgbClr val="3F3F3F"/>
              </a:buClr>
              <a:buSzPts val="1100"/>
              <a:buNone/>
              <a:defRPr/>
            </a:lvl3pPr>
            <a:lvl4pPr marL="1828800" lvl="3" indent="-228600" algn="l">
              <a:lnSpc>
                <a:spcPct val="90000"/>
              </a:lnSpc>
              <a:spcBef>
                <a:spcPts val="400"/>
              </a:spcBef>
              <a:spcAft>
                <a:spcPts val="0"/>
              </a:spcAft>
              <a:buClr>
                <a:srgbClr val="3F3F3F"/>
              </a:buClr>
              <a:buSzPts val="1100"/>
              <a:buNone/>
              <a:defRPr/>
            </a:lvl4pPr>
            <a:lvl5pPr marL="2286000" lvl="4" indent="-228600" algn="l">
              <a:lnSpc>
                <a:spcPct val="90000"/>
              </a:lnSpc>
              <a:spcBef>
                <a:spcPts val="400"/>
              </a:spcBef>
              <a:spcAft>
                <a:spcPts val="0"/>
              </a:spcAft>
              <a:buClr>
                <a:srgbClr val="3F3F3F"/>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0" name="Google Shape;280;p26"/>
          <p:cNvCxnSpPr/>
          <p:nvPr/>
        </p:nvCxnSpPr>
        <p:spPr>
          <a:xfrm>
            <a:off x="323850" y="2900012"/>
            <a:ext cx="8504635" cy="0"/>
          </a:xfrm>
          <a:prstGeom prst="straightConnector1">
            <a:avLst/>
          </a:prstGeom>
          <a:noFill/>
          <a:ln w="9525" cap="flat" cmpd="sng">
            <a:solidFill>
              <a:srgbClr val="BFBFBF"/>
            </a:solidFill>
            <a:prstDash val="solid"/>
            <a:miter lim="800000"/>
            <a:headEnd type="none" w="sm" len="sm"/>
            <a:tailEnd type="triangle" w="med" len="med"/>
          </a:ln>
        </p:spPr>
      </p:cxnSp>
      <p:sp>
        <p:nvSpPr>
          <p:cNvPr id="281" name="Google Shape;281;p26"/>
          <p:cNvSpPr txBox="1">
            <a:spLocks noGrp="1"/>
          </p:cNvSpPr>
          <p:nvPr>
            <p:ph type="body" idx="2"/>
          </p:nvPr>
        </p:nvSpPr>
        <p:spPr>
          <a:xfrm>
            <a:off x="309681" y="2979844"/>
            <a:ext cx="311706" cy="151332"/>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Clr>
                <a:srgbClr val="7F7F7F"/>
              </a:buClr>
              <a:buSzPts val="1100"/>
              <a:buNone/>
              <a:defRPr sz="11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2" name="Google Shape;282;p26"/>
          <p:cNvSpPr txBox="1">
            <a:spLocks noGrp="1"/>
          </p:cNvSpPr>
          <p:nvPr>
            <p:ph type="body" idx="3"/>
          </p:nvPr>
        </p:nvSpPr>
        <p:spPr>
          <a:xfrm>
            <a:off x="323849"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3" name="Google Shape;283;p26"/>
          <p:cNvSpPr txBox="1">
            <a:spLocks noGrp="1"/>
          </p:cNvSpPr>
          <p:nvPr>
            <p:ph type="body" idx="4"/>
          </p:nvPr>
        </p:nvSpPr>
        <p:spPr>
          <a:xfrm>
            <a:off x="677862"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4" name="Google Shape;284;p26"/>
          <p:cNvSpPr txBox="1">
            <a:spLocks noGrp="1"/>
          </p:cNvSpPr>
          <p:nvPr>
            <p:ph type="body" idx="5"/>
          </p:nvPr>
        </p:nvSpPr>
        <p:spPr>
          <a:xfrm>
            <a:off x="1031875"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5" name="Google Shape;285;p26"/>
          <p:cNvSpPr txBox="1">
            <a:spLocks noGrp="1"/>
          </p:cNvSpPr>
          <p:nvPr>
            <p:ph type="body" idx="6"/>
          </p:nvPr>
        </p:nvSpPr>
        <p:spPr>
          <a:xfrm>
            <a:off x="1385888"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6" name="Google Shape;286;p26"/>
          <p:cNvSpPr txBox="1">
            <a:spLocks noGrp="1"/>
          </p:cNvSpPr>
          <p:nvPr>
            <p:ph type="body" idx="7"/>
          </p:nvPr>
        </p:nvSpPr>
        <p:spPr>
          <a:xfrm>
            <a:off x="4557831" y="2979844"/>
            <a:ext cx="311706" cy="151332"/>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Clr>
                <a:srgbClr val="7F7F7F"/>
              </a:buClr>
              <a:buSzPts val="1100"/>
              <a:buNone/>
              <a:defRPr sz="11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7" name="Google Shape;287;p26"/>
          <p:cNvSpPr txBox="1">
            <a:spLocks noGrp="1"/>
          </p:cNvSpPr>
          <p:nvPr>
            <p:ph type="body" idx="8"/>
          </p:nvPr>
        </p:nvSpPr>
        <p:spPr>
          <a:xfrm>
            <a:off x="1739900"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26"/>
          <p:cNvSpPr txBox="1">
            <a:spLocks noGrp="1"/>
          </p:cNvSpPr>
          <p:nvPr>
            <p:ph type="body" idx="9"/>
          </p:nvPr>
        </p:nvSpPr>
        <p:spPr>
          <a:xfrm>
            <a:off x="2093913"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9" name="Google Shape;289;p26"/>
          <p:cNvSpPr txBox="1">
            <a:spLocks noGrp="1"/>
          </p:cNvSpPr>
          <p:nvPr>
            <p:ph type="body" idx="13"/>
          </p:nvPr>
        </p:nvSpPr>
        <p:spPr>
          <a:xfrm>
            <a:off x="2447926"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26"/>
          <p:cNvSpPr txBox="1">
            <a:spLocks noGrp="1"/>
          </p:cNvSpPr>
          <p:nvPr>
            <p:ph type="body" idx="14"/>
          </p:nvPr>
        </p:nvSpPr>
        <p:spPr>
          <a:xfrm>
            <a:off x="3509964"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26"/>
          <p:cNvSpPr txBox="1">
            <a:spLocks noGrp="1"/>
          </p:cNvSpPr>
          <p:nvPr>
            <p:ph type="body" idx="15"/>
          </p:nvPr>
        </p:nvSpPr>
        <p:spPr>
          <a:xfrm>
            <a:off x="2801938"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26"/>
          <p:cNvSpPr txBox="1">
            <a:spLocks noGrp="1"/>
          </p:cNvSpPr>
          <p:nvPr>
            <p:ph type="body" idx="16"/>
          </p:nvPr>
        </p:nvSpPr>
        <p:spPr>
          <a:xfrm>
            <a:off x="3155951"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26"/>
          <p:cNvSpPr txBox="1">
            <a:spLocks noGrp="1"/>
          </p:cNvSpPr>
          <p:nvPr>
            <p:ph type="body" idx="17"/>
          </p:nvPr>
        </p:nvSpPr>
        <p:spPr>
          <a:xfrm>
            <a:off x="3863977"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26"/>
          <p:cNvSpPr txBox="1">
            <a:spLocks noGrp="1"/>
          </p:cNvSpPr>
          <p:nvPr>
            <p:ph type="body" idx="18"/>
          </p:nvPr>
        </p:nvSpPr>
        <p:spPr>
          <a:xfrm>
            <a:off x="4217989"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26"/>
          <p:cNvSpPr txBox="1">
            <a:spLocks noGrp="1"/>
          </p:cNvSpPr>
          <p:nvPr>
            <p:ph type="body" idx="19"/>
          </p:nvPr>
        </p:nvSpPr>
        <p:spPr>
          <a:xfrm>
            <a:off x="4571999"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26"/>
          <p:cNvSpPr txBox="1">
            <a:spLocks noGrp="1"/>
          </p:cNvSpPr>
          <p:nvPr>
            <p:ph type="body" idx="20"/>
          </p:nvPr>
        </p:nvSpPr>
        <p:spPr>
          <a:xfrm>
            <a:off x="4926009"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7" name="Google Shape;297;p26"/>
          <p:cNvSpPr txBox="1">
            <a:spLocks noGrp="1"/>
          </p:cNvSpPr>
          <p:nvPr>
            <p:ph type="body" idx="21"/>
          </p:nvPr>
        </p:nvSpPr>
        <p:spPr>
          <a:xfrm>
            <a:off x="5280022"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26"/>
          <p:cNvSpPr txBox="1">
            <a:spLocks noGrp="1"/>
          </p:cNvSpPr>
          <p:nvPr>
            <p:ph type="body" idx="22"/>
          </p:nvPr>
        </p:nvSpPr>
        <p:spPr>
          <a:xfrm>
            <a:off x="5634035"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9" name="Google Shape;299;p26"/>
          <p:cNvSpPr txBox="1">
            <a:spLocks noGrp="1"/>
          </p:cNvSpPr>
          <p:nvPr>
            <p:ph type="body" idx="23"/>
          </p:nvPr>
        </p:nvSpPr>
        <p:spPr>
          <a:xfrm>
            <a:off x="5988047"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0" name="Google Shape;300;p26"/>
          <p:cNvSpPr txBox="1">
            <a:spLocks noGrp="1"/>
          </p:cNvSpPr>
          <p:nvPr>
            <p:ph type="body" idx="24"/>
          </p:nvPr>
        </p:nvSpPr>
        <p:spPr>
          <a:xfrm>
            <a:off x="6342060"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1" name="Google Shape;301;p26"/>
          <p:cNvSpPr txBox="1">
            <a:spLocks noGrp="1"/>
          </p:cNvSpPr>
          <p:nvPr>
            <p:ph type="body" idx="25"/>
          </p:nvPr>
        </p:nvSpPr>
        <p:spPr>
          <a:xfrm>
            <a:off x="6696073"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2" name="Google Shape;302;p26"/>
          <p:cNvSpPr txBox="1">
            <a:spLocks noGrp="1"/>
          </p:cNvSpPr>
          <p:nvPr>
            <p:ph type="body" idx="26"/>
          </p:nvPr>
        </p:nvSpPr>
        <p:spPr>
          <a:xfrm>
            <a:off x="7758111"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3" name="Google Shape;303;p26"/>
          <p:cNvSpPr txBox="1">
            <a:spLocks noGrp="1"/>
          </p:cNvSpPr>
          <p:nvPr>
            <p:ph type="body" idx="27"/>
          </p:nvPr>
        </p:nvSpPr>
        <p:spPr>
          <a:xfrm>
            <a:off x="7050086"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4" name="Google Shape;304;p26"/>
          <p:cNvSpPr txBox="1">
            <a:spLocks noGrp="1"/>
          </p:cNvSpPr>
          <p:nvPr>
            <p:ph type="body" idx="28"/>
          </p:nvPr>
        </p:nvSpPr>
        <p:spPr>
          <a:xfrm>
            <a:off x="7404098"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26"/>
          <p:cNvSpPr txBox="1">
            <a:spLocks noGrp="1"/>
          </p:cNvSpPr>
          <p:nvPr>
            <p:ph type="body" idx="29"/>
          </p:nvPr>
        </p:nvSpPr>
        <p:spPr>
          <a:xfrm>
            <a:off x="8112124"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26"/>
          <p:cNvSpPr txBox="1">
            <a:spLocks noGrp="1"/>
          </p:cNvSpPr>
          <p:nvPr>
            <p:ph type="body" idx="30"/>
          </p:nvPr>
        </p:nvSpPr>
        <p:spPr>
          <a:xfrm>
            <a:off x="8466137" y="2698049"/>
            <a:ext cx="283369" cy="151332"/>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7F7F7F"/>
              </a:buClr>
              <a:buSzPts val="900"/>
              <a:buNone/>
              <a:defRPr sz="900">
                <a:solidFill>
                  <a:srgbClr val="7F7F7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26"/>
          <p:cNvSpPr txBox="1">
            <a:spLocks noGrp="1"/>
          </p:cNvSpPr>
          <p:nvPr>
            <p:ph type="body" idx="31"/>
          </p:nvPr>
        </p:nvSpPr>
        <p:spPr>
          <a:xfrm>
            <a:off x="4020741" y="1643063"/>
            <a:ext cx="1345406" cy="421481"/>
          </a:xfrm>
          <a:prstGeom prst="rect">
            <a:avLst/>
          </a:prstGeom>
          <a:noFill/>
          <a:ln>
            <a:noFill/>
          </a:ln>
        </p:spPr>
        <p:txBody>
          <a:bodyPr spcFirstLastPara="1" wrap="square" lIns="0" tIns="27000" rIns="0" bIns="0" anchor="t" anchorCtr="0">
            <a:noAutofit/>
          </a:bodyPr>
          <a:lstStyle>
            <a:lvl1pPr marL="457200" lvl="0" indent="-228600" algn="ctr">
              <a:lnSpc>
                <a:spcPct val="90000"/>
              </a:lnSpc>
              <a:spcBef>
                <a:spcPts val="800"/>
              </a:spcBef>
              <a:spcAft>
                <a:spcPts val="0"/>
              </a:spcAft>
              <a:buClr>
                <a:srgbClr val="3F3F3F"/>
              </a:buClr>
              <a:buSzPts val="1200"/>
              <a:buNone/>
              <a:defRPr sz="1200" b="1">
                <a:solidFill>
                  <a:srgbClr val="3F3F3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26"/>
          <p:cNvSpPr txBox="1">
            <a:spLocks noGrp="1"/>
          </p:cNvSpPr>
          <p:nvPr>
            <p:ph type="body" idx="32"/>
          </p:nvPr>
        </p:nvSpPr>
        <p:spPr>
          <a:xfrm>
            <a:off x="4046796" y="1898397"/>
            <a:ext cx="1293295" cy="139356"/>
          </a:xfrm>
          <a:prstGeom prst="rect">
            <a:avLst/>
          </a:prstGeom>
          <a:solidFill>
            <a:srgbClr val="F2F2F2"/>
          </a:solidFill>
          <a:ln>
            <a:noFill/>
          </a:ln>
        </p:spPr>
        <p:txBody>
          <a:bodyPr spcFirstLastPara="1" wrap="square" lIns="0" tIns="0" rIns="0" bIns="0" anchor="ctr" anchorCtr="0">
            <a:noAutofit/>
          </a:bodyPr>
          <a:lstStyle>
            <a:lvl1pPr marL="457200" lvl="0" indent="-228600" algn="ctr">
              <a:lnSpc>
                <a:spcPct val="90000"/>
              </a:lnSpc>
              <a:spcBef>
                <a:spcPts val="800"/>
              </a:spcBef>
              <a:spcAft>
                <a:spcPts val="0"/>
              </a:spcAft>
              <a:buClr>
                <a:srgbClr val="3F3F3F"/>
              </a:buClr>
              <a:buSzPts val="900"/>
              <a:buNone/>
              <a:defRPr sz="900">
                <a:solidFill>
                  <a:srgbClr val="3F3F3F"/>
                </a:solidFi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No Graphic">
  <p:cSld name="Title Only No Graphic">
    <p:spTree>
      <p:nvGrpSpPr>
        <p:cNvPr id="1" name="Shape 309"/>
        <p:cNvGrpSpPr/>
        <p:nvPr/>
      </p:nvGrpSpPr>
      <p:grpSpPr>
        <a:xfrm>
          <a:off x="0" y="0"/>
          <a:ext cx="0" cy="0"/>
          <a:chOff x="0" y="0"/>
          <a:chExt cx="0" cy="0"/>
        </a:xfrm>
      </p:grpSpPr>
      <p:sp>
        <p:nvSpPr>
          <p:cNvPr id="310" name="Google Shape;310;p27"/>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1" name="Google Shape;311;p27"/>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27"/>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am 3 Members">
  <p:cSld name="Team 3 Members">
    <p:spTree>
      <p:nvGrpSpPr>
        <p:cNvPr id="1" name="Shape 313"/>
        <p:cNvGrpSpPr/>
        <p:nvPr/>
      </p:nvGrpSpPr>
      <p:grpSpPr>
        <a:xfrm>
          <a:off x="0" y="0"/>
          <a:ext cx="0" cy="0"/>
          <a:chOff x="0" y="0"/>
          <a:chExt cx="0" cy="0"/>
        </a:xfrm>
      </p:grpSpPr>
      <p:sp>
        <p:nvSpPr>
          <p:cNvPr id="314" name="Google Shape;314;p28"/>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28"/>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6" name="Google Shape;316;p28"/>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317" name="Google Shape;317;p28"/>
          <p:cNvSpPr txBox="1">
            <a:spLocks noGrp="1"/>
          </p:cNvSpPr>
          <p:nvPr>
            <p:ph type="body" idx="1"/>
          </p:nvPr>
        </p:nvSpPr>
        <p:spPr>
          <a:xfrm>
            <a:off x="1577959" y="2996779"/>
            <a:ext cx="1473128" cy="162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28"/>
          <p:cNvSpPr txBox="1">
            <a:spLocks noGrp="1"/>
          </p:cNvSpPr>
          <p:nvPr>
            <p:ph type="body" idx="2"/>
          </p:nvPr>
        </p:nvSpPr>
        <p:spPr>
          <a:xfrm>
            <a:off x="4466915" y="2996779"/>
            <a:ext cx="1473128" cy="162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9" name="Google Shape;319;p28"/>
          <p:cNvSpPr txBox="1">
            <a:spLocks noGrp="1"/>
          </p:cNvSpPr>
          <p:nvPr>
            <p:ph type="body" idx="3"/>
          </p:nvPr>
        </p:nvSpPr>
        <p:spPr>
          <a:xfrm>
            <a:off x="7355872" y="2993430"/>
            <a:ext cx="1473128" cy="162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28"/>
          <p:cNvSpPr txBox="1">
            <a:spLocks noGrp="1"/>
          </p:cNvSpPr>
          <p:nvPr>
            <p:ph type="body" idx="4"/>
          </p:nvPr>
        </p:nvSpPr>
        <p:spPr>
          <a:xfrm>
            <a:off x="1577959" y="2568321"/>
            <a:ext cx="1473128" cy="37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28"/>
          <p:cNvSpPr txBox="1">
            <a:spLocks noGrp="1"/>
          </p:cNvSpPr>
          <p:nvPr>
            <p:ph type="body" idx="5"/>
          </p:nvPr>
        </p:nvSpPr>
        <p:spPr>
          <a:xfrm>
            <a:off x="4466915" y="2568321"/>
            <a:ext cx="1473128" cy="37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28"/>
          <p:cNvSpPr txBox="1">
            <a:spLocks noGrp="1"/>
          </p:cNvSpPr>
          <p:nvPr>
            <p:ph type="body" idx="6"/>
          </p:nvPr>
        </p:nvSpPr>
        <p:spPr>
          <a:xfrm>
            <a:off x="7355872" y="2568321"/>
            <a:ext cx="1473128" cy="37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28"/>
          <p:cNvSpPr>
            <a:spLocks noGrp="1"/>
          </p:cNvSpPr>
          <p:nvPr>
            <p:ph type="pic" idx="7"/>
          </p:nvPr>
        </p:nvSpPr>
        <p:spPr>
          <a:xfrm>
            <a:off x="323850" y="2106181"/>
            <a:ext cx="1129474" cy="1129474"/>
          </a:xfrm>
          <a:prstGeom prst="ellipse">
            <a:avLst/>
          </a:prstGeom>
          <a:solidFill>
            <a:srgbClr val="F2F2F2"/>
          </a:solidFill>
          <a:ln w="9525" cap="flat" cmpd="sng">
            <a:solidFill>
              <a:srgbClr val="F2F2F2"/>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24" name="Google Shape;324;p28"/>
          <p:cNvSpPr>
            <a:spLocks noGrp="1"/>
          </p:cNvSpPr>
          <p:nvPr>
            <p:ph type="pic" idx="8"/>
          </p:nvPr>
        </p:nvSpPr>
        <p:spPr>
          <a:xfrm>
            <a:off x="3212807" y="2106181"/>
            <a:ext cx="1129474" cy="1129474"/>
          </a:xfrm>
          <a:prstGeom prst="ellipse">
            <a:avLst/>
          </a:prstGeom>
          <a:solidFill>
            <a:srgbClr val="F2F2F2"/>
          </a:solidFill>
          <a:ln w="9525" cap="flat" cmpd="sng">
            <a:solidFill>
              <a:srgbClr val="F2F2F2"/>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25" name="Google Shape;325;p28"/>
          <p:cNvSpPr>
            <a:spLocks noGrp="1"/>
          </p:cNvSpPr>
          <p:nvPr>
            <p:ph type="pic" idx="9"/>
          </p:nvPr>
        </p:nvSpPr>
        <p:spPr>
          <a:xfrm>
            <a:off x="6101762" y="2106181"/>
            <a:ext cx="1129474" cy="1129474"/>
          </a:xfrm>
          <a:prstGeom prst="ellipse">
            <a:avLst/>
          </a:prstGeom>
          <a:solidFill>
            <a:srgbClr val="F2F2F2"/>
          </a:solidFill>
          <a:ln w="9525" cap="flat" cmpd="sng">
            <a:solidFill>
              <a:srgbClr val="F2F2F2"/>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26" name="Google Shape;326;p28"/>
          <p:cNvSpPr txBox="1">
            <a:spLocks noGrp="1"/>
          </p:cNvSpPr>
          <p:nvPr>
            <p:ph type="body" idx="13"/>
          </p:nvPr>
        </p:nvSpPr>
        <p:spPr>
          <a:xfrm>
            <a:off x="323850" y="810000"/>
            <a:ext cx="8504635" cy="20742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a:lvl1pPr>
            <a:lvl2pPr marL="914400" lvl="1" indent="-228600" algn="l">
              <a:lnSpc>
                <a:spcPct val="90000"/>
              </a:lnSpc>
              <a:spcBef>
                <a:spcPts val="400"/>
              </a:spcBef>
              <a:spcAft>
                <a:spcPts val="0"/>
              </a:spcAft>
              <a:buClr>
                <a:srgbClr val="3F3F3F"/>
              </a:buClr>
              <a:buSzPts val="1200"/>
              <a:buNone/>
              <a:defRPr/>
            </a:lvl2pPr>
            <a:lvl3pPr marL="1371600" lvl="2" indent="-228600" algn="l">
              <a:lnSpc>
                <a:spcPct val="90000"/>
              </a:lnSpc>
              <a:spcBef>
                <a:spcPts val="400"/>
              </a:spcBef>
              <a:spcAft>
                <a:spcPts val="0"/>
              </a:spcAft>
              <a:buClr>
                <a:srgbClr val="3F3F3F"/>
              </a:buClr>
              <a:buSzPts val="1100"/>
              <a:buNone/>
              <a:defRPr/>
            </a:lvl3pPr>
            <a:lvl4pPr marL="1828800" lvl="3" indent="-228600" algn="l">
              <a:lnSpc>
                <a:spcPct val="90000"/>
              </a:lnSpc>
              <a:spcBef>
                <a:spcPts val="400"/>
              </a:spcBef>
              <a:spcAft>
                <a:spcPts val="0"/>
              </a:spcAft>
              <a:buClr>
                <a:srgbClr val="3F3F3F"/>
              </a:buClr>
              <a:buSzPts val="1100"/>
              <a:buNone/>
              <a:defRPr/>
            </a:lvl4pPr>
            <a:lvl5pPr marL="2286000" lvl="4" indent="-228600" algn="l">
              <a:lnSpc>
                <a:spcPct val="90000"/>
              </a:lnSpc>
              <a:spcBef>
                <a:spcPts val="400"/>
              </a:spcBef>
              <a:spcAft>
                <a:spcPts val="0"/>
              </a:spcAft>
              <a:buClr>
                <a:srgbClr val="3F3F3F"/>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7" name="Google Shape;327;p28"/>
          <p:cNvSpPr txBox="1">
            <a:spLocks noGrp="1"/>
          </p:cNvSpPr>
          <p:nvPr>
            <p:ph type="body" idx="14"/>
          </p:nvPr>
        </p:nvSpPr>
        <p:spPr>
          <a:xfrm>
            <a:off x="1577959" y="3233545"/>
            <a:ext cx="1473129" cy="8477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Font typeface="Arial"/>
              <a:buNone/>
              <a:defRPr/>
            </a:lvl1pPr>
            <a:lvl2pPr marL="914400" lvl="1" indent="-228600" algn="l">
              <a:lnSpc>
                <a:spcPct val="90000"/>
              </a:lnSpc>
              <a:spcBef>
                <a:spcPts val="400"/>
              </a:spcBef>
              <a:spcAft>
                <a:spcPts val="0"/>
              </a:spcAft>
              <a:buClr>
                <a:srgbClr val="3F3F3F"/>
              </a:buClr>
              <a:buSzPts val="1200"/>
              <a:buNone/>
              <a:defRPr/>
            </a:lvl2pPr>
            <a:lvl3pPr marL="1371600" lvl="2" indent="-228600" algn="l">
              <a:lnSpc>
                <a:spcPct val="90000"/>
              </a:lnSpc>
              <a:spcBef>
                <a:spcPts val="400"/>
              </a:spcBef>
              <a:spcAft>
                <a:spcPts val="0"/>
              </a:spcAft>
              <a:buClr>
                <a:srgbClr val="3F3F3F"/>
              </a:buClr>
              <a:buSzPts val="1100"/>
              <a:buNone/>
              <a:defRPr/>
            </a:lvl3pPr>
            <a:lvl4pPr marL="1828800" lvl="3" indent="-228600" algn="l">
              <a:lnSpc>
                <a:spcPct val="90000"/>
              </a:lnSpc>
              <a:spcBef>
                <a:spcPts val="400"/>
              </a:spcBef>
              <a:spcAft>
                <a:spcPts val="0"/>
              </a:spcAft>
              <a:buClr>
                <a:srgbClr val="3F3F3F"/>
              </a:buClr>
              <a:buSzPts val="1100"/>
              <a:buNone/>
              <a:defRPr/>
            </a:lvl4pPr>
            <a:lvl5pPr marL="2286000" lvl="4" indent="-228600" algn="l">
              <a:lnSpc>
                <a:spcPct val="90000"/>
              </a:lnSpc>
              <a:spcBef>
                <a:spcPts val="400"/>
              </a:spcBef>
              <a:spcAft>
                <a:spcPts val="0"/>
              </a:spcAft>
              <a:buClr>
                <a:srgbClr val="3F3F3F"/>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8" name="Google Shape;328;p28"/>
          <p:cNvSpPr txBox="1">
            <a:spLocks noGrp="1"/>
          </p:cNvSpPr>
          <p:nvPr>
            <p:ph type="body" idx="15"/>
          </p:nvPr>
        </p:nvSpPr>
        <p:spPr>
          <a:xfrm>
            <a:off x="4466915" y="3233545"/>
            <a:ext cx="1472803" cy="8477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9" name="Google Shape;329;p28"/>
          <p:cNvSpPr txBox="1">
            <a:spLocks noGrp="1"/>
          </p:cNvSpPr>
          <p:nvPr>
            <p:ph type="body" idx="16"/>
          </p:nvPr>
        </p:nvSpPr>
        <p:spPr>
          <a:xfrm>
            <a:off x="7355872" y="3233545"/>
            <a:ext cx="1485900" cy="85367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400"/>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0"/>
        <p:cNvGrpSpPr/>
        <p:nvPr/>
      </p:nvGrpSpPr>
      <p:grpSpPr>
        <a:xfrm>
          <a:off x="0" y="0"/>
          <a:ext cx="0" cy="0"/>
          <a:chOff x="0" y="0"/>
          <a:chExt cx="0" cy="0"/>
        </a:xfrm>
      </p:grpSpPr>
      <p:sp>
        <p:nvSpPr>
          <p:cNvPr id="331" name="Google Shape;331;p29"/>
          <p:cNvSpPr/>
          <p:nvPr/>
        </p:nvSpPr>
        <p:spPr>
          <a:xfrm rot="-7400842">
            <a:off x="7621241" y="-177302"/>
            <a:ext cx="1467820" cy="1049858"/>
          </a:xfrm>
          <a:custGeom>
            <a:avLst/>
            <a:gdLst/>
            <a:ahLst/>
            <a:cxnLst/>
            <a:rect l="l" t="t" r="r" b="b"/>
            <a:pathLst>
              <a:path w="1957093" h="1399810" extrusionOk="0">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2" name="Google Shape;332;p29"/>
          <p:cNvSpPr/>
          <p:nvPr/>
        </p:nvSpPr>
        <p:spPr>
          <a:xfrm rot="6973557">
            <a:off x="7349880" y="148662"/>
            <a:ext cx="561188" cy="58550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3" name="Google Shape;333;p29"/>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4" name="Google Shape;334;p29"/>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5" name="Google Shape;335;p29"/>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336" name="Google Shape;336;p29"/>
          <p:cNvSpPr/>
          <p:nvPr/>
        </p:nvSpPr>
        <p:spPr>
          <a:xfrm rot="5483574">
            <a:off x="7390645" y="606446"/>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7" name="Google Shape;337;p29"/>
          <p:cNvSpPr/>
          <p:nvPr/>
        </p:nvSpPr>
        <p:spPr>
          <a:xfrm rot="-7364292">
            <a:off x="8814904" y="84018"/>
            <a:ext cx="249218" cy="185911"/>
          </a:xfrm>
          <a:custGeom>
            <a:avLst/>
            <a:gdLst/>
            <a:ahLst/>
            <a:cxnLst/>
            <a:rect l="l" t="t" r="r" b="b"/>
            <a:pathLst>
              <a:path w="1449157" h="1081038" extrusionOk="0">
                <a:moveTo>
                  <a:pt x="0" y="0"/>
                </a:moveTo>
                <a:lnTo>
                  <a:pt x="1449157" y="433129"/>
                </a:lnTo>
                <a:lnTo>
                  <a:pt x="1012700" y="1081038"/>
                </a:lnTo>
                <a:lnTo>
                  <a:pt x="172487" y="902317"/>
                </a:lnTo>
                <a:lnTo>
                  <a:pt x="0" y="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8" name="Google Shape;338;p29"/>
          <p:cNvSpPr/>
          <p:nvPr/>
        </p:nvSpPr>
        <p:spPr>
          <a:xfrm rot="-8263484">
            <a:off x="7734927" y="813224"/>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9" name="Google Shape;339;p29"/>
          <p:cNvSpPr/>
          <p:nvPr/>
        </p:nvSpPr>
        <p:spPr>
          <a:xfrm rot="5738060">
            <a:off x="7383220" y="774226"/>
            <a:ext cx="519598" cy="382957"/>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0" name="Google Shape;340;p29"/>
          <p:cNvSpPr/>
          <p:nvPr/>
        </p:nvSpPr>
        <p:spPr>
          <a:xfrm rot="8291645">
            <a:off x="7561349" y="598571"/>
            <a:ext cx="278520" cy="205277"/>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solidFill>
          <a:schemeClr val="lt1"/>
        </a:solidFill>
        <a:effectLst/>
      </p:bgPr>
    </p:bg>
    <p:spTree>
      <p:nvGrpSpPr>
        <p:cNvPr id="1" name="Shape 341"/>
        <p:cNvGrpSpPr/>
        <p:nvPr/>
      </p:nvGrpSpPr>
      <p:grpSpPr>
        <a:xfrm>
          <a:off x="0" y="0"/>
          <a:ext cx="0" cy="0"/>
          <a:chOff x="0" y="0"/>
          <a:chExt cx="0" cy="0"/>
        </a:xfrm>
      </p:grpSpPr>
      <p:sp>
        <p:nvSpPr>
          <p:cNvPr id="342" name="Google Shape;342;p30"/>
          <p:cNvSpPr>
            <a:spLocks noGrp="1"/>
          </p:cNvSpPr>
          <p:nvPr>
            <p:ph type="pic" idx="2"/>
          </p:nvPr>
        </p:nvSpPr>
        <p:spPr>
          <a:xfrm>
            <a:off x="65036" y="65036"/>
            <a:ext cx="9013929" cy="5013429"/>
          </a:xfrm>
          <a:prstGeom prst="rect">
            <a:avLst/>
          </a:prstGeom>
          <a:solidFill>
            <a:srgbClr val="D8D8D8"/>
          </a:solidFill>
          <a:ln>
            <a:noFill/>
          </a:ln>
        </p:spPr>
        <p:txBody>
          <a:bodyPr spcFirstLastPara="1" wrap="square" lIns="270000" tIns="270000" rIns="0" bIns="0" anchor="t" anchorCtr="0">
            <a:noAutofit/>
          </a:bodyPr>
          <a:lstStyle>
            <a:lvl1pPr marR="0" lvl="0" algn="l" rtl="0">
              <a:lnSpc>
                <a:spcPct val="90000"/>
              </a:lnSpc>
              <a:spcBef>
                <a:spcPts val="800"/>
              </a:spcBef>
              <a:spcAft>
                <a:spcPts val="0"/>
              </a:spcAft>
              <a:buClr>
                <a:srgbClr val="3F3F3F"/>
              </a:buClr>
              <a:buSzPts val="800"/>
              <a:buFont typeface="Arial"/>
              <a:buNone/>
              <a:defRPr sz="8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43" name="Google Shape;343;p30"/>
          <p:cNvSpPr txBox="1">
            <a:spLocks noGrp="1"/>
          </p:cNvSpPr>
          <p:nvPr>
            <p:ph type="ctrTitle"/>
          </p:nvPr>
        </p:nvSpPr>
        <p:spPr>
          <a:xfrm>
            <a:off x="1870955" y="1677996"/>
            <a:ext cx="5402090" cy="1087341"/>
          </a:xfrm>
          <a:prstGeom prst="rect">
            <a:avLst/>
          </a:prstGeom>
          <a:solidFill>
            <a:schemeClr val="dk1">
              <a:alpha val="80000"/>
            </a:schemeClr>
          </a:solidFill>
          <a:ln>
            <a:noFill/>
          </a:ln>
        </p:spPr>
        <p:txBody>
          <a:bodyPr spcFirstLastPara="1" wrap="square" lIns="216000" tIns="0" rIns="1620000" bIns="108000" anchor="b" anchorCtr="0">
            <a:noAutofit/>
          </a:bodyPr>
          <a:lstStyle>
            <a:lvl1pPr lvl="0" algn="r">
              <a:lnSpc>
                <a:spcPct val="90000"/>
              </a:lnSpc>
              <a:spcBef>
                <a:spcPts val="0"/>
              </a:spcBef>
              <a:spcAft>
                <a:spcPts val="0"/>
              </a:spcAft>
              <a:buClr>
                <a:schemeClr val="lt1"/>
              </a:buClr>
              <a:buSzPts val="5000"/>
              <a:buFont typeface="Rockwell"/>
              <a:buNone/>
              <a:defRPr sz="5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4" name="Google Shape;344;p30"/>
          <p:cNvSpPr txBox="1">
            <a:spLocks noGrp="1"/>
          </p:cNvSpPr>
          <p:nvPr>
            <p:ph type="subTitle" idx="1"/>
          </p:nvPr>
        </p:nvSpPr>
        <p:spPr>
          <a:xfrm>
            <a:off x="1870955" y="2763504"/>
            <a:ext cx="3961877" cy="1203129"/>
          </a:xfrm>
          <a:prstGeom prst="rect">
            <a:avLst/>
          </a:prstGeom>
          <a:solidFill>
            <a:schemeClr val="dk1">
              <a:alpha val="89803"/>
            </a:schemeClr>
          </a:solidFill>
          <a:ln>
            <a:noFill/>
          </a:ln>
        </p:spPr>
        <p:txBody>
          <a:bodyPr spcFirstLastPara="1" wrap="square" lIns="162000" tIns="108000" rIns="432000" bIns="0" anchor="t" anchorCtr="0">
            <a:noAutofit/>
          </a:bodyPr>
          <a:lstStyle>
            <a:lvl1pPr lvl="0" algn="r">
              <a:lnSpc>
                <a:spcPct val="90000"/>
              </a:lnSpc>
              <a:spcBef>
                <a:spcPts val="800"/>
              </a:spcBef>
              <a:spcAft>
                <a:spcPts val="0"/>
              </a:spcAft>
              <a:buClr>
                <a:schemeClr val="lt1"/>
              </a:buClr>
              <a:buSzPts val="1600"/>
              <a:buNone/>
              <a:defRPr sz="1600">
                <a:solidFill>
                  <a:schemeClr val="lt1"/>
                </a:solidFill>
                <a:latin typeface="Rockwell"/>
                <a:ea typeface="Rockwell"/>
                <a:cs typeface="Rockwell"/>
                <a:sym typeface="Rockwe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cxnSp>
        <p:nvCxnSpPr>
          <p:cNvPr id="345" name="Google Shape;345;p30"/>
          <p:cNvCxnSpPr/>
          <p:nvPr/>
        </p:nvCxnSpPr>
        <p:spPr>
          <a:xfrm>
            <a:off x="5832835" y="1809095"/>
            <a:ext cx="0" cy="825143"/>
          </a:xfrm>
          <a:prstGeom prst="straightConnector1">
            <a:avLst/>
          </a:prstGeom>
          <a:noFill/>
          <a:ln w="9525" cap="flat" cmpd="sng">
            <a:solidFill>
              <a:schemeClr val="accent1"/>
            </a:solidFill>
            <a:prstDash val="solid"/>
            <a:miter lim="800000"/>
            <a:headEnd type="none" w="sm" len="sm"/>
            <a:tailEnd type="none" w="sm" len="sm"/>
          </a:ln>
        </p:spPr>
      </p:cxnSp>
      <p:sp>
        <p:nvSpPr>
          <p:cNvPr id="346" name="Google Shape;346;p30"/>
          <p:cNvSpPr txBox="1">
            <a:spLocks noGrp="1"/>
          </p:cNvSpPr>
          <p:nvPr>
            <p:ph type="body" idx="3"/>
          </p:nvPr>
        </p:nvSpPr>
        <p:spPr>
          <a:xfrm>
            <a:off x="2000250" y="3106693"/>
            <a:ext cx="3381375" cy="208006"/>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800"/>
              </a:spcBef>
              <a:spcAft>
                <a:spcPts val="0"/>
              </a:spcAft>
              <a:buClr>
                <a:schemeClr val="lt1"/>
              </a:buClr>
              <a:buSzPts val="1200"/>
              <a:buNone/>
              <a:defRPr sz="1200">
                <a:solidFill>
                  <a:schemeClr val="lt1"/>
                </a:solidFill>
              </a:defRPr>
            </a:lvl1pPr>
            <a:lvl2pPr marL="914400" lvl="1" indent="-228600" algn="r">
              <a:lnSpc>
                <a:spcPct val="90000"/>
              </a:lnSpc>
              <a:spcBef>
                <a:spcPts val="400"/>
              </a:spcBef>
              <a:spcAft>
                <a:spcPts val="0"/>
              </a:spcAft>
              <a:buClr>
                <a:schemeClr val="lt1"/>
              </a:buClr>
              <a:buSzPts val="1200"/>
              <a:buNone/>
              <a:defRPr>
                <a:solidFill>
                  <a:schemeClr val="lt1"/>
                </a:solidFill>
              </a:defRPr>
            </a:lvl2pPr>
            <a:lvl3pPr marL="1371600" lvl="2" indent="-228600" algn="r">
              <a:lnSpc>
                <a:spcPct val="90000"/>
              </a:lnSpc>
              <a:spcBef>
                <a:spcPts val="400"/>
              </a:spcBef>
              <a:spcAft>
                <a:spcPts val="0"/>
              </a:spcAft>
              <a:buClr>
                <a:schemeClr val="lt1"/>
              </a:buClr>
              <a:buSzPts val="1100"/>
              <a:buNone/>
              <a:defRPr>
                <a:solidFill>
                  <a:schemeClr val="lt1"/>
                </a:solidFill>
              </a:defRPr>
            </a:lvl3pPr>
            <a:lvl4pPr marL="1828800" lvl="3" indent="-228600" algn="r">
              <a:lnSpc>
                <a:spcPct val="90000"/>
              </a:lnSpc>
              <a:spcBef>
                <a:spcPts val="400"/>
              </a:spcBef>
              <a:spcAft>
                <a:spcPts val="0"/>
              </a:spcAft>
              <a:buClr>
                <a:schemeClr val="lt1"/>
              </a:buClr>
              <a:buSzPts val="1100"/>
              <a:buNone/>
              <a:defRPr>
                <a:solidFill>
                  <a:schemeClr val="lt1"/>
                </a:solidFill>
              </a:defRPr>
            </a:lvl4pPr>
            <a:lvl5pPr marL="2286000" lvl="4" indent="-228600" algn="r">
              <a:lnSpc>
                <a:spcPct val="90000"/>
              </a:lnSpc>
              <a:spcBef>
                <a:spcPts val="400"/>
              </a:spcBef>
              <a:spcAft>
                <a:spcPts val="0"/>
              </a:spcAft>
              <a:buClr>
                <a:schemeClr val="lt1"/>
              </a:buClr>
              <a:buSzPts val="11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30"/>
          <p:cNvSpPr txBox="1">
            <a:spLocks noGrp="1"/>
          </p:cNvSpPr>
          <p:nvPr>
            <p:ph type="body" idx="4"/>
          </p:nvPr>
        </p:nvSpPr>
        <p:spPr>
          <a:xfrm>
            <a:off x="2000250" y="3336030"/>
            <a:ext cx="3381375" cy="208006"/>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800"/>
              </a:spcBef>
              <a:spcAft>
                <a:spcPts val="0"/>
              </a:spcAft>
              <a:buClr>
                <a:schemeClr val="lt1"/>
              </a:buClr>
              <a:buSzPts val="1200"/>
              <a:buNone/>
              <a:defRPr sz="1200">
                <a:solidFill>
                  <a:schemeClr val="lt1"/>
                </a:solidFill>
              </a:defRPr>
            </a:lvl1pPr>
            <a:lvl2pPr marL="914400" lvl="1" indent="-228600" algn="r">
              <a:lnSpc>
                <a:spcPct val="90000"/>
              </a:lnSpc>
              <a:spcBef>
                <a:spcPts val="400"/>
              </a:spcBef>
              <a:spcAft>
                <a:spcPts val="0"/>
              </a:spcAft>
              <a:buClr>
                <a:schemeClr val="lt1"/>
              </a:buClr>
              <a:buSzPts val="1200"/>
              <a:buNone/>
              <a:defRPr>
                <a:solidFill>
                  <a:schemeClr val="lt1"/>
                </a:solidFill>
              </a:defRPr>
            </a:lvl2pPr>
            <a:lvl3pPr marL="1371600" lvl="2" indent="-228600" algn="r">
              <a:lnSpc>
                <a:spcPct val="90000"/>
              </a:lnSpc>
              <a:spcBef>
                <a:spcPts val="400"/>
              </a:spcBef>
              <a:spcAft>
                <a:spcPts val="0"/>
              </a:spcAft>
              <a:buClr>
                <a:schemeClr val="lt1"/>
              </a:buClr>
              <a:buSzPts val="1100"/>
              <a:buNone/>
              <a:defRPr>
                <a:solidFill>
                  <a:schemeClr val="lt1"/>
                </a:solidFill>
              </a:defRPr>
            </a:lvl3pPr>
            <a:lvl4pPr marL="1828800" lvl="3" indent="-228600" algn="r">
              <a:lnSpc>
                <a:spcPct val="90000"/>
              </a:lnSpc>
              <a:spcBef>
                <a:spcPts val="400"/>
              </a:spcBef>
              <a:spcAft>
                <a:spcPts val="0"/>
              </a:spcAft>
              <a:buClr>
                <a:schemeClr val="lt1"/>
              </a:buClr>
              <a:buSzPts val="1100"/>
              <a:buNone/>
              <a:defRPr>
                <a:solidFill>
                  <a:schemeClr val="lt1"/>
                </a:solidFill>
              </a:defRPr>
            </a:lvl4pPr>
            <a:lvl5pPr marL="2286000" lvl="4" indent="-228600" algn="r">
              <a:lnSpc>
                <a:spcPct val="90000"/>
              </a:lnSpc>
              <a:spcBef>
                <a:spcPts val="400"/>
              </a:spcBef>
              <a:spcAft>
                <a:spcPts val="0"/>
              </a:spcAft>
              <a:buClr>
                <a:schemeClr val="lt1"/>
              </a:buClr>
              <a:buSzPts val="11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8" name="Google Shape;348;p30"/>
          <p:cNvSpPr>
            <a:spLocks noGrp="1"/>
          </p:cNvSpPr>
          <p:nvPr>
            <p:ph type="pic" idx="5"/>
          </p:nvPr>
        </p:nvSpPr>
        <p:spPr>
          <a:xfrm>
            <a:off x="6048756" y="1940814"/>
            <a:ext cx="1008126" cy="528066"/>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49" name="Google Shape;349;p30"/>
          <p:cNvSpPr txBox="1">
            <a:spLocks noGrp="1"/>
          </p:cNvSpPr>
          <p:nvPr>
            <p:ph type="body" idx="6"/>
          </p:nvPr>
        </p:nvSpPr>
        <p:spPr>
          <a:xfrm>
            <a:off x="2000250" y="3565366"/>
            <a:ext cx="3381375" cy="208006"/>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800"/>
              </a:spcBef>
              <a:spcAft>
                <a:spcPts val="0"/>
              </a:spcAft>
              <a:buClr>
                <a:schemeClr val="lt1"/>
              </a:buClr>
              <a:buSzPts val="1200"/>
              <a:buNone/>
              <a:defRPr sz="1200">
                <a:solidFill>
                  <a:schemeClr val="lt1"/>
                </a:solidFill>
              </a:defRPr>
            </a:lvl1pPr>
            <a:lvl2pPr marL="914400" lvl="1" indent="-228600" algn="r">
              <a:lnSpc>
                <a:spcPct val="90000"/>
              </a:lnSpc>
              <a:spcBef>
                <a:spcPts val="400"/>
              </a:spcBef>
              <a:spcAft>
                <a:spcPts val="0"/>
              </a:spcAft>
              <a:buClr>
                <a:schemeClr val="lt1"/>
              </a:buClr>
              <a:buSzPts val="1200"/>
              <a:buNone/>
              <a:defRPr>
                <a:solidFill>
                  <a:schemeClr val="lt1"/>
                </a:solidFill>
              </a:defRPr>
            </a:lvl2pPr>
            <a:lvl3pPr marL="1371600" lvl="2" indent="-228600" algn="r">
              <a:lnSpc>
                <a:spcPct val="90000"/>
              </a:lnSpc>
              <a:spcBef>
                <a:spcPts val="400"/>
              </a:spcBef>
              <a:spcAft>
                <a:spcPts val="0"/>
              </a:spcAft>
              <a:buClr>
                <a:schemeClr val="lt1"/>
              </a:buClr>
              <a:buSzPts val="1100"/>
              <a:buNone/>
              <a:defRPr>
                <a:solidFill>
                  <a:schemeClr val="lt1"/>
                </a:solidFill>
              </a:defRPr>
            </a:lvl3pPr>
            <a:lvl4pPr marL="1828800" lvl="3" indent="-228600" algn="r">
              <a:lnSpc>
                <a:spcPct val="90000"/>
              </a:lnSpc>
              <a:spcBef>
                <a:spcPts val="400"/>
              </a:spcBef>
              <a:spcAft>
                <a:spcPts val="0"/>
              </a:spcAft>
              <a:buClr>
                <a:schemeClr val="lt1"/>
              </a:buClr>
              <a:buSzPts val="1100"/>
              <a:buNone/>
              <a:defRPr>
                <a:solidFill>
                  <a:schemeClr val="lt1"/>
                </a:solidFill>
              </a:defRPr>
            </a:lvl4pPr>
            <a:lvl5pPr marL="2286000" lvl="4" indent="-228600" algn="r">
              <a:lnSpc>
                <a:spcPct val="90000"/>
              </a:lnSpc>
              <a:spcBef>
                <a:spcPts val="400"/>
              </a:spcBef>
              <a:spcAft>
                <a:spcPts val="0"/>
              </a:spcAft>
              <a:buClr>
                <a:schemeClr val="lt1"/>
              </a:buClr>
              <a:buSzPts val="11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0"/>
        <p:cNvGrpSpPr/>
        <p:nvPr/>
      </p:nvGrpSpPr>
      <p:grpSpPr>
        <a:xfrm>
          <a:off x="0" y="0"/>
          <a:ext cx="0" cy="0"/>
          <a:chOff x="0" y="0"/>
          <a:chExt cx="0" cy="0"/>
        </a:xfrm>
      </p:grpSpPr>
      <p:sp>
        <p:nvSpPr>
          <p:cNvPr id="351" name="Google Shape;351;p31"/>
          <p:cNvSpPr txBox="1">
            <a:spLocks noGrp="1"/>
          </p:cNvSpPr>
          <p:nvPr>
            <p:ph type="body" idx="1"/>
          </p:nvPr>
        </p:nvSpPr>
        <p:spPr>
          <a:xfrm>
            <a:off x="324000" y="864000"/>
            <a:ext cx="8505000" cy="35100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solidFill>
                  <a:srgbClr val="3F3F3F"/>
                </a:solidFill>
              </a:defRPr>
            </a:lvl1pPr>
            <a:lvl2pPr marL="914400" lvl="1" indent="-304800" algn="l">
              <a:lnSpc>
                <a:spcPct val="90000"/>
              </a:lnSpc>
              <a:spcBef>
                <a:spcPts val="400"/>
              </a:spcBef>
              <a:spcAft>
                <a:spcPts val="0"/>
              </a:spcAft>
              <a:buClr>
                <a:srgbClr val="3F3F3F"/>
              </a:buClr>
              <a:buSzPts val="1200"/>
              <a:buChar char="•"/>
              <a:defRPr>
                <a:solidFill>
                  <a:srgbClr val="3F3F3F"/>
                </a:solidFill>
              </a:defRPr>
            </a:lvl2pPr>
            <a:lvl3pPr marL="1371600" lvl="2" indent="-298450" algn="l">
              <a:lnSpc>
                <a:spcPct val="90000"/>
              </a:lnSpc>
              <a:spcBef>
                <a:spcPts val="400"/>
              </a:spcBef>
              <a:spcAft>
                <a:spcPts val="0"/>
              </a:spcAft>
              <a:buClr>
                <a:srgbClr val="3F3F3F"/>
              </a:buClr>
              <a:buSzPts val="1100"/>
              <a:buChar char="•"/>
              <a:defRPr>
                <a:solidFill>
                  <a:srgbClr val="3F3F3F"/>
                </a:solidFill>
              </a:defRPr>
            </a:lvl3pPr>
            <a:lvl4pPr marL="1828800" lvl="3" indent="-298450" algn="l">
              <a:lnSpc>
                <a:spcPct val="90000"/>
              </a:lnSpc>
              <a:spcBef>
                <a:spcPts val="400"/>
              </a:spcBef>
              <a:spcAft>
                <a:spcPts val="0"/>
              </a:spcAft>
              <a:buClr>
                <a:srgbClr val="3F3F3F"/>
              </a:buClr>
              <a:buSzPts val="1100"/>
              <a:buChar char="•"/>
              <a:defRPr>
                <a:solidFill>
                  <a:srgbClr val="3F3F3F"/>
                </a:solidFill>
              </a:defRPr>
            </a:lvl4pPr>
            <a:lvl5pPr marL="2286000" lvl="4" indent="-298450" algn="l">
              <a:lnSpc>
                <a:spcPct val="90000"/>
              </a:lnSpc>
              <a:spcBef>
                <a:spcPts val="400"/>
              </a:spcBef>
              <a:spcAft>
                <a:spcPts val="0"/>
              </a:spcAft>
              <a:buClr>
                <a:srgbClr val="3F3F3F"/>
              </a:buClr>
              <a:buSzPts val="1100"/>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2" name="Google Shape;352;p31"/>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3" name="Google Shape;353;p31"/>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4" name="Google Shape;354;p31"/>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355" name="Google Shape;355;p31"/>
          <p:cNvSpPr/>
          <p:nvPr/>
        </p:nvSpPr>
        <p:spPr>
          <a:xfrm rot="-2339177">
            <a:off x="7662319" y="404148"/>
            <a:ext cx="350522" cy="25834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56" name="Google Shape;356;p31"/>
          <p:cNvSpPr/>
          <p:nvPr/>
        </p:nvSpPr>
        <p:spPr>
          <a:xfrm rot="-1222373">
            <a:off x="8008606" y="636913"/>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57" name="Google Shape;357;p31"/>
          <p:cNvSpPr/>
          <p:nvPr/>
        </p:nvSpPr>
        <p:spPr>
          <a:xfrm rot="-2339177">
            <a:off x="8038025" y="465429"/>
            <a:ext cx="188017" cy="13857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58" name="Google Shape;358;p31"/>
          <p:cNvSpPr/>
          <p:nvPr/>
        </p:nvSpPr>
        <p:spPr>
          <a:xfrm rot="-1789612">
            <a:off x="8298694" y="586201"/>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59" name="Google Shape;359;p31"/>
          <p:cNvSpPr/>
          <p:nvPr/>
        </p:nvSpPr>
        <p:spPr>
          <a:xfrm rot="-3322149">
            <a:off x="8364395" y="286539"/>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0" name="Google Shape;360;p31"/>
          <p:cNvSpPr/>
          <p:nvPr/>
        </p:nvSpPr>
        <p:spPr>
          <a:xfrm rot="-838582">
            <a:off x="8659089" y="773017"/>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1" name="Google Shape;361;p31"/>
          <p:cNvSpPr/>
          <p:nvPr/>
        </p:nvSpPr>
        <p:spPr>
          <a:xfrm rot="-4284707">
            <a:off x="8817186" y="185664"/>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2" name="Google Shape;362;p31"/>
          <p:cNvSpPr/>
          <p:nvPr/>
        </p:nvSpPr>
        <p:spPr>
          <a:xfrm rot="-1517764">
            <a:off x="8586081" y="473345"/>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3" name="Google Shape;363;p31"/>
          <p:cNvSpPr/>
          <p:nvPr/>
        </p:nvSpPr>
        <p:spPr>
          <a:xfrm rot="-1720268">
            <a:off x="8751659" y="618325"/>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4" name="Google Shape;364;p31"/>
          <p:cNvSpPr/>
          <p:nvPr/>
        </p:nvSpPr>
        <p:spPr>
          <a:xfrm rot="328041">
            <a:off x="7570877" y="676161"/>
            <a:ext cx="434774" cy="455099"/>
          </a:xfrm>
          <a:custGeom>
            <a:avLst/>
            <a:gdLst/>
            <a:ahLst/>
            <a:cxnLst/>
            <a:rect l="l" t="t" r="r" b="b"/>
            <a:pathLst>
              <a:path w="487806" h="510610" extrusionOk="0">
                <a:moveTo>
                  <a:pt x="487806" y="171848"/>
                </a:moveTo>
                <a:lnTo>
                  <a:pt x="308036" y="510610"/>
                </a:lnTo>
                <a:lnTo>
                  <a:pt x="0" y="0"/>
                </a:lnTo>
                <a:lnTo>
                  <a:pt x="487806" y="171848"/>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5" name="Google Shape;365;p31"/>
          <p:cNvSpPr/>
          <p:nvPr/>
        </p:nvSpPr>
        <p:spPr>
          <a:xfrm>
            <a:off x="8153828" y="901917"/>
            <a:ext cx="237665" cy="175166"/>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6" name="Google Shape;366;p31"/>
          <p:cNvSpPr/>
          <p:nvPr/>
        </p:nvSpPr>
        <p:spPr>
          <a:xfrm rot="-838582">
            <a:off x="8634453" y="1113626"/>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7" name="Google Shape;367;p31"/>
          <p:cNvSpPr/>
          <p:nvPr/>
        </p:nvSpPr>
        <p:spPr>
          <a:xfrm rot="1160487">
            <a:off x="7718746" y="1210511"/>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8" name="Google Shape;368;p31"/>
          <p:cNvSpPr/>
          <p:nvPr/>
        </p:nvSpPr>
        <p:spPr>
          <a:xfrm rot="803026">
            <a:off x="8689580" y="1511571"/>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9"/>
        <p:cNvGrpSpPr/>
        <p:nvPr/>
      </p:nvGrpSpPr>
      <p:grpSpPr>
        <a:xfrm>
          <a:off x="0" y="0"/>
          <a:ext cx="0" cy="0"/>
          <a:chOff x="0" y="0"/>
          <a:chExt cx="0" cy="0"/>
        </a:xfrm>
      </p:grpSpPr>
      <p:sp>
        <p:nvSpPr>
          <p:cNvPr id="370" name="Google Shape;370;p32"/>
          <p:cNvSpPr/>
          <p:nvPr/>
        </p:nvSpPr>
        <p:spPr>
          <a:xfrm rot="-2339177">
            <a:off x="7662319" y="404148"/>
            <a:ext cx="350522" cy="25834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1" name="Google Shape;371;p32"/>
          <p:cNvSpPr/>
          <p:nvPr/>
        </p:nvSpPr>
        <p:spPr>
          <a:xfrm rot="-1222373">
            <a:off x="8008606" y="636913"/>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2" name="Google Shape;372;p32"/>
          <p:cNvSpPr/>
          <p:nvPr/>
        </p:nvSpPr>
        <p:spPr>
          <a:xfrm rot="-2339177">
            <a:off x="8038025" y="465429"/>
            <a:ext cx="188017" cy="13857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3" name="Google Shape;373;p32"/>
          <p:cNvSpPr/>
          <p:nvPr/>
        </p:nvSpPr>
        <p:spPr>
          <a:xfrm rot="-1789612">
            <a:off x="8298694" y="586201"/>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4" name="Google Shape;374;p32"/>
          <p:cNvSpPr/>
          <p:nvPr/>
        </p:nvSpPr>
        <p:spPr>
          <a:xfrm rot="-3322149">
            <a:off x="8364395" y="286539"/>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5" name="Google Shape;375;p32"/>
          <p:cNvSpPr/>
          <p:nvPr/>
        </p:nvSpPr>
        <p:spPr>
          <a:xfrm rot="-838582">
            <a:off x="8659089" y="773017"/>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6" name="Google Shape;376;p32"/>
          <p:cNvSpPr/>
          <p:nvPr/>
        </p:nvSpPr>
        <p:spPr>
          <a:xfrm rot="-4284707">
            <a:off x="8817186" y="185664"/>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7" name="Google Shape;377;p32"/>
          <p:cNvSpPr/>
          <p:nvPr/>
        </p:nvSpPr>
        <p:spPr>
          <a:xfrm rot="-1517764">
            <a:off x="8586081" y="473345"/>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8" name="Google Shape;378;p32"/>
          <p:cNvSpPr/>
          <p:nvPr/>
        </p:nvSpPr>
        <p:spPr>
          <a:xfrm rot="-1720268">
            <a:off x="8751659" y="618325"/>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9" name="Google Shape;379;p32"/>
          <p:cNvSpPr/>
          <p:nvPr/>
        </p:nvSpPr>
        <p:spPr>
          <a:xfrm rot="328041">
            <a:off x="7570877" y="676161"/>
            <a:ext cx="434774" cy="455099"/>
          </a:xfrm>
          <a:custGeom>
            <a:avLst/>
            <a:gdLst/>
            <a:ahLst/>
            <a:cxnLst/>
            <a:rect l="l" t="t" r="r" b="b"/>
            <a:pathLst>
              <a:path w="487806" h="510610" extrusionOk="0">
                <a:moveTo>
                  <a:pt x="487806" y="171848"/>
                </a:moveTo>
                <a:lnTo>
                  <a:pt x="308036" y="510610"/>
                </a:lnTo>
                <a:lnTo>
                  <a:pt x="0" y="0"/>
                </a:lnTo>
                <a:lnTo>
                  <a:pt x="487806" y="171848"/>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0" name="Google Shape;380;p32"/>
          <p:cNvSpPr/>
          <p:nvPr/>
        </p:nvSpPr>
        <p:spPr>
          <a:xfrm>
            <a:off x="8153828" y="901917"/>
            <a:ext cx="237665" cy="175166"/>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1" name="Google Shape;381;p32"/>
          <p:cNvSpPr/>
          <p:nvPr/>
        </p:nvSpPr>
        <p:spPr>
          <a:xfrm rot="-838582">
            <a:off x="8634453" y="1113626"/>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2" name="Google Shape;382;p32"/>
          <p:cNvSpPr/>
          <p:nvPr/>
        </p:nvSpPr>
        <p:spPr>
          <a:xfrm rot="1160487">
            <a:off x="7718746" y="1210511"/>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3" name="Google Shape;383;p32"/>
          <p:cNvSpPr/>
          <p:nvPr/>
        </p:nvSpPr>
        <p:spPr>
          <a:xfrm rot="803026">
            <a:off x="8689580" y="1511571"/>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4" name="Google Shape;384;p32"/>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5" name="Google Shape;385;p32"/>
          <p:cNvSpPr txBox="1">
            <a:spLocks noGrp="1"/>
          </p:cNvSpPr>
          <p:nvPr>
            <p:ph type="body" idx="1"/>
          </p:nvPr>
        </p:nvSpPr>
        <p:spPr>
          <a:xfrm>
            <a:off x="324000" y="864000"/>
            <a:ext cx="4104000" cy="37800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solidFill>
                  <a:srgbClr val="3F3F3F"/>
                </a:solidFill>
              </a:defRPr>
            </a:lvl1pPr>
            <a:lvl2pPr marL="914400" lvl="1" indent="-304800" algn="l">
              <a:lnSpc>
                <a:spcPct val="90000"/>
              </a:lnSpc>
              <a:spcBef>
                <a:spcPts val="400"/>
              </a:spcBef>
              <a:spcAft>
                <a:spcPts val="0"/>
              </a:spcAft>
              <a:buClr>
                <a:srgbClr val="3F3F3F"/>
              </a:buClr>
              <a:buSzPts val="1200"/>
              <a:buChar char="•"/>
              <a:defRPr>
                <a:solidFill>
                  <a:srgbClr val="3F3F3F"/>
                </a:solidFill>
              </a:defRPr>
            </a:lvl2pPr>
            <a:lvl3pPr marL="1371600" lvl="2" indent="-298450" algn="l">
              <a:lnSpc>
                <a:spcPct val="90000"/>
              </a:lnSpc>
              <a:spcBef>
                <a:spcPts val="400"/>
              </a:spcBef>
              <a:spcAft>
                <a:spcPts val="0"/>
              </a:spcAft>
              <a:buClr>
                <a:srgbClr val="3F3F3F"/>
              </a:buClr>
              <a:buSzPts val="1100"/>
              <a:buChar char="•"/>
              <a:defRPr>
                <a:solidFill>
                  <a:srgbClr val="3F3F3F"/>
                </a:solidFill>
              </a:defRPr>
            </a:lvl3pPr>
            <a:lvl4pPr marL="1828800" lvl="3" indent="-298450" algn="l">
              <a:lnSpc>
                <a:spcPct val="90000"/>
              </a:lnSpc>
              <a:spcBef>
                <a:spcPts val="400"/>
              </a:spcBef>
              <a:spcAft>
                <a:spcPts val="0"/>
              </a:spcAft>
              <a:buClr>
                <a:srgbClr val="3F3F3F"/>
              </a:buClr>
              <a:buSzPts val="1100"/>
              <a:buChar char="•"/>
              <a:defRPr>
                <a:solidFill>
                  <a:srgbClr val="3F3F3F"/>
                </a:solidFill>
              </a:defRPr>
            </a:lvl4pPr>
            <a:lvl5pPr marL="2286000" lvl="4" indent="-298450" algn="l">
              <a:lnSpc>
                <a:spcPct val="90000"/>
              </a:lnSpc>
              <a:spcBef>
                <a:spcPts val="400"/>
              </a:spcBef>
              <a:spcAft>
                <a:spcPts val="0"/>
              </a:spcAft>
              <a:buClr>
                <a:srgbClr val="3F3F3F"/>
              </a:buClr>
              <a:buSzPts val="1100"/>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6" name="Google Shape;386;p32"/>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7" name="Google Shape;387;p32"/>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388" name="Google Shape;388;p32"/>
          <p:cNvSpPr txBox="1">
            <a:spLocks noGrp="1"/>
          </p:cNvSpPr>
          <p:nvPr>
            <p:ph type="body" idx="2"/>
          </p:nvPr>
        </p:nvSpPr>
        <p:spPr>
          <a:xfrm>
            <a:off x="4725288" y="855635"/>
            <a:ext cx="4103712" cy="3777087"/>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89"/>
        <p:cNvGrpSpPr/>
        <p:nvPr/>
      </p:nvGrpSpPr>
      <p:grpSpPr>
        <a:xfrm>
          <a:off x="0" y="0"/>
          <a:ext cx="0" cy="0"/>
          <a:chOff x="0" y="0"/>
          <a:chExt cx="0" cy="0"/>
        </a:xfrm>
      </p:grpSpPr>
      <p:sp>
        <p:nvSpPr>
          <p:cNvPr id="390" name="Google Shape;390;p33"/>
          <p:cNvSpPr/>
          <p:nvPr/>
        </p:nvSpPr>
        <p:spPr>
          <a:xfrm rot="-2339177">
            <a:off x="7662319" y="404148"/>
            <a:ext cx="350522" cy="25834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1" name="Google Shape;391;p33"/>
          <p:cNvSpPr/>
          <p:nvPr/>
        </p:nvSpPr>
        <p:spPr>
          <a:xfrm rot="-1222373">
            <a:off x="8008606" y="636913"/>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2" name="Google Shape;392;p33"/>
          <p:cNvSpPr/>
          <p:nvPr/>
        </p:nvSpPr>
        <p:spPr>
          <a:xfrm rot="-2339177">
            <a:off x="8038025" y="465429"/>
            <a:ext cx="188017" cy="138573"/>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3" name="Google Shape;393;p33"/>
          <p:cNvSpPr/>
          <p:nvPr/>
        </p:nvSpPr>
        <p:spPr>
          <a:xfrm rot="-1789612">
            <a:off x="8298694" y="586201"/>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4" name="Google Shape;394;p33"/>
          <p:cNvSpPr/>
          <p:nvPr/>
        </p:nvSpPr>
        <p:spPr>
          <a:xfrm rot="-3322149">
            <a:off x="8364395" y="286539"/>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5" name="Google Shape;395;p33"/>
          <p:cNvSpPr/>
          <p:nvPr/>
        </p:nvSpPr>
        <p:spPr>
          <a:xfrm rot="-838582">
            <a:off x="8659089" y="773017"/>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6" name="Google Shape;396;p33"/>
          <p:cNvSpPr/>
          <p:nvPr/>
        </p:nvSpPr>
        <p:spPr>
          <a:xfrm rot="-4284707">
            <a:off x="8817186" y="185664"/>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7" name="Google Shape;397;p33"/>
          <p:cNvSpPr/>
          <p:nvPr/>
        </p:nvSpPr>
        <p:spPr>
          <a:xfrm rot="-1517764">
            <a:off x="8586081" y="473345"/>
            <a:ext cx="162746" cy="119948"/>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8" name="Google Shape;398;p33"/>
          <p:cNvSpPr/>
          <p:nvPr/>
        </p:nvSpPr>
        <p:spPr>
          <a:xfrm rot="-1720268">
            <a:off x="8751659" y="618325"/>
            <a:ext cx="162746" cy="11994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9" name="Google Shape;399;p33"/>
          <p:cNvSpPr/>
          <p:nvPr/>
        </p:nvSpPr>
        <p:spPr>
          <a:xfrm rot="328041">
            <a:off x="7570877" y="676161"/>
            <a:ext cx="434774" cy="455099"/>
          </a:xfrm>
          <a:custGeom>
            <a:avLst/>
            <a:gdLst/>
            <a:ahLst/>
            <a:cxnLst/>
            <a:rect l="l" t="t" r="r" b="b"/>
            <a:pathLst>
              <a:path w="487806" h="510610" extrusionOk="0">
                <a:moveTo>
                  <a:pt x="487806" y="171848"/>
                </a:moveTo>
                <a:lnTo>
                  <a:pt x="308036" y="510610"/>
                </a:lnTo>
                <a:lnTo>
                  <a:pt x="0" y="0"/>
                </a:lnTo>
                <a:lnTo>
                  <a:pt x="487806" y="171848"/>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0" name="Google Shape;400;p33"/>
          <p:cNvSpPr/>
          <p:nvPr/>
        </p:nvSpPr>
        <p:spPr>
          <a:xfrm>
            <a:off x="8153828" y="901917"/>
            <a:ext cx="237665" cy="175166"/>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1" name="Google Shape;401;p33"/>
          <p:cNvSpPr/>
          <p:nvPr/>
        </p:nvSpPr>
        <p:spPr>
          <a:xfrm rot="-838582">
            <a:off x="8634453" y="1113626"/>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2" name="Google Shape;402;p33"/>
          <p:cNvSpPr/>
          <p:nvPr/>
        </p:nvSpPr>
        <p:spPr>
          <a:xfrm rot="1160487">
            <a:off x="7718746" y="1210511"/>
            <a:ext cx="237665" cy="175165"/>
          </a:xfrm>
          <a:custGeom>
            <a:avLst/>
            <a:gdLst/>
            <a:ahLst/>
            <a:cxnLst/>
            <a:rect l="l" t="t" r="r" b="b"/>
            <a:pathLst>
              <a:path w="692798" h="510610" extrusionOk="0">
                <a:moveTo>
                  <a:pt x="692798" y="224339"/>
                </a:moveTo>
                <a:lnTo>
                  <a:pt x="308036" y="510610"/>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3" name="Google Shape;403;p33"/>
          <p:cNvSpPr/>
          <p:nvPr/>
        </p:nvSpPr>
        <p:spPr>
          <a:xfrm rot="803026">
            <a:off x="8689580" y="1511571"/>
            <a:ext cx="121692" cy="89690"/>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4" name="Google Shape;404;p33"/>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5" name="Google Shape;405;p33"/>
          <p:cNvSpPr txBox="1">
            <a:spLocks noGrp="1"/>
          </p:cNvSpPr>
          <p:nvPr>
            <p:ph type="body" idx="1"/>
          </p:nvPr>
        </p:nvSpPr>
        <p:spPr>
          <a:xfrm>
            <a:off x="324000" y="864000"/>
            <a:ext cx="2700000" cy="3779437"/>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solidFill>
                  <a:srgbClr val="3F3F3F"/>
                </a:solidFill>
              </a:defRPr>
            </a:lvl1pPr>
            <a:lvl2pPr marL="914400" lvl="1" indent="-304800" algn="l">
              <a:lnSpc>
                <a:spcPct val="90000"/>
              </a:lnSpc>
              <a:spcBef>
                <a:spcPts val="400"/>
              </a:spcBef>
              <a:spcAft>
                <a:spcPts val="0"/>
              </a:spcAft>
              <a:buClr>
                <a:srgbClr val="3F3F3F"/>
              </a:buClr>
              <a:buSzPts val="1200"/>
              <a:buChar char="•"/>
              <a:defRPr>
                <a:solidFill>
                  <a:srgbClr val="3F3F3F"/>
                </a:solidFill>
              </a:defRPr>
            </a:lvl2pPr>
            <a:lvl3pPr marL="1371600" lvl="2" indent="-298450" algn="l">
              <a:lnSpc>
                <a:spcPct val="90000"/>
              </a:lnSpc>
              <a:spcBef>
                <a:spcPts val="400"/>
              </a:spcBef>
              <a:spcAft>
                <a:spcPts val="0"/>
              </a:spcAft>
              <a:buClr>
                <a:srgbClr val="3F3F3F"/>
              </a:buClr>
              <a:buSzPts val="1100"/>
              <a:buChar char="•"/>
              <a:defRPr>
                <a:solidFill>
                  <a:srgbClr val="3F3F3F"/>
                </a:solidFill>
              </a:defRPr>
            </a:lvl3pPr>
            <a:lvl4pPr marL="1828800" lvl="3" indent="-298450" algn="l">
              <a:lnSpc>
                <a:spcPct val="90000"/>
              </a:lnSpc>
              <a:spcBef>
                <a:spcPts val="400"/>
              </a:spcBef>
              <a:spcAft>
                <a:spcPts val="0"/>
              </a:spcAft>
              <a:buClr>
                <a:srgbClr val="3F3F3F"/>
              </a:buClr>
              <a:buSzPts val="1100"/>
              <a:buChar char="•"/>
              <a:defRPr>
                <a:solidFill>
                  <a:srgbClr val="3F3F3F"/>
                </a:solidFill>
              </a:defRPr>
            </a:lvl4pPr>
            <a:lvl5pPr marL="2286000" lvl="4" indent="-298450" algn="l">
              <a:lnSpc>
                <a:spcPct val="90000"/>
              </a:lnSpc>
              <a:spcBef>
                <a:spcPts val="400"/>
              </a:spcBef>
              <a:spcAft>
                <a:spcPts val="0"/>
              </a:spcAft>
              <a:buClr>
                <a:srgbClr val="3F3F3F"/>
              </a:buClr>
              <a:buSzPts val="1100"/>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6" name="Google Shape;406;p33"/>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7" name="Google Shape;407;p33"/>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08" name="Google Shape;408;p33"/>
          <p:cNvSpPr txBox="1">
            <a:spLocks noGrp="1"/>
          </p:cNvSpPr>
          <p:nvPr>
            <p:ph type="body" idx="2"/>
          </p:nvPr>
        </p:nvSpPr>
        <p:spPr>
          <a:xfrm>
            <a:off x="3226163" y="864000"/>
            <a:ext cx="2700338"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9" name="Google Shape;409;p33"/>
          <p:cNvSpPr txBox="1">
            <a:spLocks noGrp="1"/>
          </p:cNvSpPr>
          <p:nvPr>
            <p:ph type="body" idx="3"/>
          </p:nvPr>
        </p:nvSpPr>
        <p:spPr>
          <a:xfrm>
            <a:off x="6128663" y="864000"/>
            <a:ext cx="2700338"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410"/>
        <p:cNvGrpSpPr/>
        <p:nvPr/>
      </p:nvGrpSpPr>
      <p:grpSpPr>
        <a:xfrm>
          <a:off x="0" y="0"/>
          <a:ext cx="0" cy="0"/>
          <a:chOff x="0" y="0"/>
          <a:chExt cx="0" cy="0"/>
        </a:xfrm>
      </p:grpSpPr>
      <p:sp>
        <p:nvSpPr>
          <p:cNvPr id="411" name="Google Shape;411;p34"/>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2" name="Google Shape;412;p34"/>
          <p:cNvSpPr txBox="1">
            <a:spLocks noGrp="1"/>
          </p:cNvSpPr>
          <p:nvPr>
            <p:ph type="body" idx="1"/>
          </p:nvPr>
        </p:nvSpPr>
        <p:spPr>
          <a:xfrm>
            <a:off x="324000" y="864000"/>
            <a:ext cx="1620000" cy="3779437"/>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solidFill>
                  <a:srgbClr val="3F3F3F"/>
                </a:solidFill>
              </a:defRPr>
            </a:lvl1pPr>
            <a:lvl2pPr marL="914400" lvl="1" indent="-304800" algn="l">
              <a:lnSpc>
                <a:spcPct val="90000"/>
              </a:lnSpc>
              <a:spcBef>
                <a:spcPts val="400"/>
              </a:spcBef>
              <a:spcAft>
                <a:spcPts val="0"/>
              </a:spcAft>
              <a:buClr>
                <a:srgbClr val="3F3F3F"/>
              </a:buClr>
              <a:buSzPts val="1200"/>
              <a:buChar char="•"/>
              <a:defRPr>
                <a:solidFill>
                  <a:srgbClr val="3F3F3F"/>
                </a:solidFill>
              </a:defRPr>
            </a:lvl2pPr>
            <a:lvl3pPr marL="1371600" lvl="2" indent="-298450" algn="l">
              <a:lnSpc>
                <a:spcPct val="90000"/>
              </a:lnSpc>
              <a:spcBef>
                <a:spcPts val="400"/>
              </a:spcBef>
              <a:spcAft>
                <a:spcPts val="0"/>
              </a:spcAft>
              <a:buClr>
                <a:srgbClr val="3F3F3F"/>
              </a:buClr>
              <a:buSzPts val="1100"/>
              <a:buChar char="•"/>
              <a:defRPr>
                <a:solidFill>
                  <a:srgbClr val="3F3F3F"/>
                </a:solidFill>
              </a:defRPr>
            </a:lvl3pPr>
            <a:lvl4pPr marL="1828800" lvl="3" indent="-298450" algn="l">
              <a:lnSpc>
                <a:spcPct val="90000"/>
              </a:lnSpc>
              <a:spcBef>
                <a:spcPts val="400"/>
              </a:spcBef>
              <a:spcAft>
                <a:spcPts val="0"/>
              </a:spcAft>
              <a:buClr>
                <a:srgbClr val="3F3F3F"/>
              </a:buClr>
              <a:buSzPts val="1100"/>
              <a:buChar char="•"/>
              <a:defRPr>
                <a:solidFill>
                  <a:srgbClr val="3F3F3F"/>
                </a:solidFill>
              </a:defRPr>
            </a:lvl4pPr>
            <a:lvl5pPr marL="2286000" lvl="4" indent="-298450" algn="l">
              <a:lnSpc>
                <a:spcPct val="90000"/>
              </a:lnSpc>
              <a:spcBef>
                <a:spcPts val="400"/>
              </a:spcBef>
              <a:spcAft>
                <a:spcPts val="0"/>
              </a:spcAft>
              <a:buClr>
                <a:srgbClr val="3F3F3F"/>
              </a:buClr>
              <a:buSzPts val="1100"/>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3" name="Google Shape;413;p34"/>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4" name="Google Shape;414;p34"/>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15" name="Google Shape;415;p34"/>
          <p:cNvSpPr txBox="1">
            <a:spLocks noGrp="1"/>
          </p:cNvSpPr>
          <p:nvPr>
            <p:ph type="body" idx="2"/>
          </p:nvPr>
        </p:nvSpPr>
        <p:spPr>
          <a:xfrm>
            <a:off x="2044809" y="864394"/>
            <a:ext cx="1620441"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6" name="Google Shape;416;p34"/>
          <p:cNvSpPr txBox="1">
            <a:spLocks noGrp="1"/>
          </p:cNvSpPr>
          <p:nvPr>
            <p:ph type="body" idx="3"/>
          </p:nvPr>
        </p:nvSpPr>
        <p:spPr>
          <a:xfrm>
            <a:off x="3766059" y="864394"/>
            <a:ext cx="1620441"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7" name="Google Shape;417;p34"/>
          <p:cNvSpPr txBox="1">
            <a:spLocks noGrp="1"/>
          </p:cNvSpPr>
          <p:nvPr>
            <p:ph type="body" idx="4"/>
          </p:nvPr>
        </p:nvSpPr>
        <p:spPr>
          <a:xfrm>
            <a:off x="5487309" y="861045"/>
            <a:ext cx="1620441"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8" name="Google Shape;418;p34"/>
          <p:cNvSpPr txBox="1">
            <a:spLocks noGrp="1"/>
          </p:cNvSpPr>
          <p:nvPr>
            <p:ph type="body" idx="5"/>
          </p:nvPr>
        </p:nvSpPr>
        <p:spPr>
          <a:xfrm>
            <a:off x="7208559" y="864394"/>
            <a:ext cx="1620441" cy="3779044"/>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am 6 Members">
  <p:cSld name="Team 6 Members">
    <p:spTree>
      <p:nvGrpSpPr>
        <p:cNvPr id="1" name="Shape 419"/>
        <p:cNvGrpSpPr/>
        <p:nvPr/>
      </p:nvGrpSpPr>
      <p:grpSpPr>
        <a:xfrm>
          <a:off x="0" y="0"/>
          <a:ext cx="0" cy="0"/>
          <a:chOff x="0" y="0"/>
          <a:chExt cx="0" cy="0"/>
        </a:xfrm>
      </p:grpSpPr>
      <p:sp>
        <p:nvSpPr>
          <p:cNvPr id="420" name="Google Shape;420;p35"/>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2400"/>
              <a:buFont typeface="Rockwell"/>
              <a:buNone/>
              <a:defRPr>
                <a:solidFill>
                  <a:srgbClr val="3F3F3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1" name="Google Shape;421;p35"/>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2" name="Google Shape;422;p35"/>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23" name="Google Shape;423;p35"/>
          <p:cNvSpPr txBox="1">
            <a:spLocks noGrp="1"/>
          </p:cNvSpPr>
          <p:nvPr>
            <p:ph type="body" idx="1"/>
          </p:nvPr>
        </p:nvSpPr>
        <p:spPr>
          <a:xfrm>
            <a:off x="1755085" y="3378994"/>
            <a:ext cx="135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4" name="Google Shape;424;p35"/>
          <p:cNvSpPr txBox="1">
            <a:spLocks noGrp="1"/>
          </p:cNvSpPr>
          <p:nvPr>
            <p:ph type="body" idx="2"/>
          </p:nvPr>
        </p:nvSpPr>
        <p:spPr>
          <a:xfrm>
            <a:off x="3186320" y="3378994"/>
            <a:ext cx="135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5" name="Google Shape;425;p35"/>
          <p:cNvSpPr txBox="1">
            <a:spLocks noGrp="1"/>
          </p:cNvSpPr>
          <p:nvPr>
            <p:ph type="body" idx="3"/>
          </p:nvPr>
        </p:nvSpPr>
        <p:spPr>
          <a:xfrm>
            <a:off x="4617554" y="3378994"/>
            <a:ext cx="135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6" name="Google Shape;426;p35"/>
          <p:cNvSpPr txBox="1">
            <a:spLocks noGrp="1"/>
          </p:cNvSpPr>
          <p:nvPr>
            <p:ph type="body" idx="4"/>
          </p:nvPr>
        </p:nvSpPr>
        <p:spPr>
          <a:xfrm>
            <a:off x="6048789" y="3378994"/>
            <a:ext cx="135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7" name="Google Shape;427;p35"/>
          <p:cNvSpPr txBox="1">
            <a:spLocks noGrp="1"/>
          </p:cNvSpPr>
          <p:nvPr>
            <p:ph type="body" idx="5"/>
          </p:nvPr>
        </p:nvSpPr>
        <p:spPr>
          <a:xfrm>
            <a:off x="323850" y="2944750"/>
            <a:ext cx="135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8" name="Google Shape;428;p35"/>
          <p:cNvSpPr txBox="1">
            <a:spLocks noGrp="1"/>
          </p:cNvSpPr>
          <p:nvPr>
            <p:ph type="body" idx="6"/>
          </p:nvPr>
        </p:nvSpPr>
        <p:spPr>
          <a:xfrm>
            <a:off x="1755085" y="2944751"/>
            <a:ext cx="135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9" name="Google Shape;429;p35"/>
          <p:cNvSpPr txBox="1">
            <a:spLocks noGrp="1"/>
          </p:cNvSpPr>
          <p:nvPr>
            <p:ph type="body" idx="7"/>
          </p:nvPr>
        </p:nvSpPr>
        <p:spPr>
          <a:xfrm>
            <a:off x="3186320" y="2944751"/>
            <a:ext cx="135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0" name="Google Shape;430;p35"/>
          <p:cNvSpPr txBox="1">
            <a:spLocks noGrp="1"/>
          </p:cNvSpPr>
          <p:nvPr>
            <p:ph type="body" idx="8"/>
          </p:nvPr>
        </p:nvSpPr>
        <p:spPr>
          <a:xfrm>
            <a:off x="4617554" y="2944751"/>
            <a:ext cx="135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1" name="Google Shape;431;p35"/>
          <p:cNvSpPr txBox="1">
            <a:spLocks noGrp="1"/>
          </p:cNvSpPr>
          <p:nvPr>
            <p:ph type="body" idx="9"/>
          </p:nvPr>
        </p:nvSpPr>
        <p:spPr>
          <a:xfrm>
            <a:off x="6048789" y="2944751"/>
            <a:ext cx="1350000" cy="378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2" name="Google Shape;432;p35"/>
          <p:cNvSpPr txBox="1">
            <a:spLocks noGrp="1"/>
          </p:cNvSpPr>
          <p:nvPr>
            <p:ph type="body" idx="13"/>
          </p:nvPr>
        </p:nvSpPr>
        <p:spPr>
          <a:xfrm>
            <a:off x="323850" y="3378994"/>
            <a:ext cx="1350000" cy="6750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200"/>
              <a:buNone/>
              <a:defRPr sz="1200"/>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3" name="Google Shape;433;p35"/>
          <p:cNvSpPr>
            <a:spLocks noGrp="1"/>
          </p:cNvSpPr>
          <p:nvPr>
            <p:ph type="pic" idx="14"/>
          </p:nvPr>
        </p:nvSpPr>
        <p:spPr>
          <a:xfrm>
            <a:off x="537816"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4" name="Google Shape;434;p35"/>
          <p:cNvSpPr>
            <a:spLocks noGrp="1"/>
          </p:cNvSpPr>
          <p:nvPr>
            <p:ph type="pic" idx="15"/>
          </p:nvPr>
        </p:nvSpPr>
        <p:spPr>
          <a:xfrm>
            <a:off x="1969051"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5" name="Google Shape;435;p35"/>
          <p:cNvSpPr>
            <a:spLocks noGrp="1"/>
          </p:cNvSpPr>
          <p:nvPr>
            <p:ph type="pic" idx="16"/>
          </p:nvPr>
        </p:nvSpPr>
        <p:spPr>
          <a:xfrm>
            <a:off x="3400286"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6" name="Google Shape;436;p35"/>
          <p:cNvSpPr>
            <a:spLocks noGrp="1"/>
          </p:cNvSpPr>
          <p:nvPr>
            <p:ph type="pic" idx="17"/>
          </p:nvPr>
        </p:nvSpPr>
        <p:spPr>
          <a:xfrm>
            <a:off x="4831520"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7" name="Google Shape;437;p35"/>
          <p:cNvSpPr>
            <a:spLocks noGrp="1"/>
          </p:cNvSpPr>
          <p:nvPr>
            <p:ph type="pic" idx="18"/>
          </p:nvPr>
        </p:nvSpPr>
        <p:spPr>
          <a:xfrm>
            <a:off x="6262755"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8" name="Google Shape;438;p35"/>
          <p:cNvSpPr>
            <a:spLocks noGrp="1"/>
          </p:cNvSpPr>
          <p:nvPr>
            <p:ph type="pic" idx="19"/>
          </p:nvPr>
        </p:nvSpPr>
        <p:spPr>
          <a:xfrm>
            <a:off x="7693988" y="1620528"/>
            <a:ext cx="922069" cy="922069"/>
          </a:xfrm>
          <a:prstGeom prst="ellipse">
            <a:avLst/>
          </a:prstGeom>
          <a:solidFill>
            <a:srgbClr val="F2F2F2"/>
          </a:solid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9" name="Google Shape;439;p35"/>
          <p:cNvSpPr txBox="1">
            <a:spLocks noGrp="1"/>
          </p:cNvSpPr>
          <p:nvPr>
            <p:ph type="body" idx="20"/>
          </p:nvPr>
        </p:nvSpPr>
        <p:spPr>
          <a:xfrm>
            <a:off x="7480022" y="2944416"/>
            <a:ext cx="1350000" cy="378619"/>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b="1">
                <a:latin typeface="Rockwell"/>
                <a:ea typeface="Rockwell"/>
                <a:cs typeface="Rockwell"/>
                <a:sym typeface="Rockwell"/>
              </a:defRPr>
            </a:lvl1pPr>
            <a:lvl2pPr marL="914400" lvl="1" indent="-228600" algn="ctr">
              <a:lnSpc>
                <a:spcPct val="90000"/>
              </a:lnSpc>
              <a:spcBef>
                <a:spcPts val="400"/>
              </a:spcBef>
              <a:spcAft>
                <a:spcPts val="0"/>
              </a:spcAft>
              <a:buClr>
                <a:srgbClr val="3F3F3F"/>
              </a:buClr>
              <a:buSzPts val="1200"/>
              <a:buNone/>
              <a:defRPr/>
            </a:lvl2pPr>
            <a:lvl3pPr marL="1371600" lvl="2" indent="-228600" algn="ctr">
              <a:lnSpc>
                <a:spcPct val="90000"/>
              </a:lnSpc>
              <a:spcBef>
                <a:spcPts val="400"/>
              </a:spcBef>
              <a:spcAft>
                <a:spcPts val="0"/>
              </a:spcAft>
              <a:buClr>
                <a:srgbClr val="3F3F3F"/>
              </a:buClr>
              <a:buSzPts val="1100"/>
              <a:buNone/>
              <a:defRPr/>
            </a:lvl3pPr>
            <a:lvl4pPr marL="1828800" lvl="3" indent="-228600" algn="ctr">
              <a:lnSpc>
                <a:spcPct val="90000"/>
              </a:lnSpc>
              <a:spcBef>
                <a:spcPts val="400"/>
              </a:spcBef>
              <a:spcAft>
                <a:spcPts val="0"/>
              </a:spcAft>
              <a:buClr>
                <a:srgbClr val="3F3F3F"/>
              </a:buClr>
              <a:buSzPts val="1100"/>
              <a:buNone/>
              <a:defRPr/>
            </a:lvl4pPr>
            <a:lvl5pPr marL="2286000" lvl="4" indent="-228600" algn="ctr">
              <a:lnSpc>
                <a:spcPct val="90000"/>
              </a:lnSpc>
              <a:spcBef>
                <a:spcPts val="400"/>
              </a:spcBef>
              <a:spcAft>
                <a:spcPts val="0"/>
              </a:spcAft>
              <a:buClr>
                <a:srgbClr val="3F3F3F"/>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0" name="Google Shape;440;p35"/>
          <p:cNvSpPr txBox="1">
            <a:spLocks noGrp="1"/>
          </p:cNvSpPr>
          <p:nvPr>
            <p:ph type="body" idx="21"/>
          </p:nvPr>
        </p:nvSpPr>
        <p:spPr>
          <a:xfrm>
            <a:off x="7480022" y="3378994"/>
            <a:ext cx="1350000" cy="67508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3F3F3F"/>
              </a:buClr>
              <a:buSzPts val="1400"/>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441"/>
        <p:cNvGrpSpPr/>
        <p:nvPr/>
      </p:nvGrpSpPr>
      <p:grpSpPr>
        <a:xfrm>
          <a:off x="0" y="0"/>
          <a:ext cx="0" cy="0"/>
          <a:chOff x="0" y="0"/>
          <a:chExt cx="0" cy="0"/>
        </a:xfrm>
      </p:grpSpPr>
      <p:sp>
        <p:nvSpPr>
          <p:cNvPr id="442" name="Google Shape;442;p36"/>
          <p:cNvSpPr txBox="1">
            <a:spLocks noGrp="1"/>
          </p:cNvSpPr>
          <p:nvPr>
            <p:ph type="ctrTitle"/>
          </p:nvPr>
        </p:nvSpPr>
        <p:spPr>
          <a:xfrm>
            <a:off x="0" y="1326317"/>
            <a:ext cx="5130000" cy="1790700"/>
          </a:xfrm>
          <a:prstGeom prst="rect">
            <a:avLst/>
          </a:prstGeom>
          <a:solidFill>
            <a:schemeClr val="dk1">
              <a:alpha val="80000"/>
            </a:schemeClr>
          </a:solidFill>
          <a:ln>
            <a:noFill/>
          </a:ln>
        </p:spPr>
        <p:txBody>
          <a:bodyPr spcFirstLastPara="1" wrap="square" lIns="324000" tIns="0" rIns="324000" bIns="108000" anchor="b" anchorCtr="0">
            <a:noAutofit/>
          </a:bodyPr>
          <a:lstStyle>
            <a:lvl1pPr lvl="0" algn="l">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3" name="Google Shape;443;p36"/>
          <p:cNvSpPr txBox="1">
            <a:spLocks noGrp="1"/>
          </p:cNvSpPr>
          <p:nvPr>
            <p:ph type="subTitle" idx="1"/>
          </p:nvPr>
        </p:nvSpPr>
        <p:spPr>
          <a:xfrm>
            <a:off x="0" y="3115184"/>
            <a:ext cx="5130000" cy="702000"/>
          </a:xfrm>
          <a:prstGeom prst="rect">
            <a:avLst/>
          </a:prstGeom>
          <a:solidFill>
            <a:schemeClr val="dk1">
              <a:alpha val="89803"/>
            </a:schemeClr>
          </a:solidFill>
          <a:ln>
            <a:noFill/>
          </a:ln>
        </p:spPr>
        <p:txBody>
          <a:bodyPr spcFirstLastPara="1" wrap="square" lIns="324000" tIns="108000" rIns="0" bIns="0" anchor="t" anchorCtr="0">
            <a:noAutofit/>
          </a:bodyPr>
          <a:lstStyle>
            <a:lvl1pPr lvl="0" algn="l">
              <a:lnSpc>
                <a:spcPct val="90000"/>
              </a:lnSpc>
              <a:spcBef>
                <a:spcPts val="800"/>
              </a:spcBef>
              <a:spcAft>
                <a:spcPts val="0"/>
              </a:spcAft>
              <a:buClr>
                <a:schemeClr val="lt1"/>
              </a:buClr>
              <a:buSzPts val="1600"/>
              <a:buNone/>
              <a:defRPr sz="1600">
                <a:solidFill>
                  <a:schemeClr val="lt1"/>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44" name="Google Shape;444;p36"/>
          <p:cNvSpPr/>
          <p:nvPr/>
        </p:nvSpPr>
        <p:spPr>
          <a:xfrm rot="4308689">
            <a:off x="6104333" y="-39303"/>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5" name="Google Shape;445;p36"/>
          <p:cNvSpPr/>
          <p:nvPr/>
        </p:nvSpPr>
        <p:spPr>
          <a:xfrm rot="4308689">
            <a:off x="6658895" y="-399422"/>
            <a:ext cx="2678411" cy="2802820"/>
          </a:xfrm>
          <a:custGeom>
            <a:avLst/>
            <a:gdLst/>
            <a:ahLst/>
            <a:cxnLst/>
            <a:rect l="l" t="t" r="r" b="b"/>
            <a:pathLst>
              <a:path w="3571215" h="3737093" extrusionOk="0">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6" name="Google Shape;446;p36"/>
          <p:cNvSpPr/>
          <p:nvPr/>
        </p:nvSpPr>
        <p:spPr>
          <a:xfrm rot="4308689">
            <a:off x="6893394" y="1238738"/>
            <a:ext cx="1485522" cy="154988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7" name="Google Shape;447;p36"/>
          <p:cNvSpPr/>
          <p:nvPr/>
        </p:nvSpPr>
        <p:spPr>
          <a:xfrm rot="-7769131">
            <a:off x="7093073" y="2983424"/>
            <a:ext cx="260035" cy="154593"/>
          </a:xfrm>
          <a:custGeom>
            <a:avLst/>
            <a:gdLst/>
            <a:ahLst/>
            <a:cxnLst/>
            <a:rect l="l" t="t" r="r" b="b"/>
            <a:pathLst>
              <a:path w="346713" h="206124" extrusionOk="0">
                <a:moveTo>
                  <a:pt x="346713" y="206124"/>
                </a:moveTo>
                <a:lnTo>
                  <a:pt x="0" y="206124"/>
                </a:lnTo>
                <a:lnTo>
                  <a:pt x="86666" y="0"/>
                </a:lnTo>
                <a:lnTo>
                  <a:pt x="346713" y="206124"/>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8" name="Google Shape;448;p36"/>
          <p:cNvSpPr/>
          <p:nvPr/>
        </p:nvSpPr>
        <p:spPr>
          <a:xfrm rot="-9168920">
            <a:off x="7146461" y="2785394"/>
            <a:ext cx="533002" cy="251657"/>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9" name="Google Shape;449;p36"/>
          <p:cNvSpPr/>
          <p:nvPr/>
        </p:nvSpPr>
        <p:spPr>
          <a:xfrm rot="4308689">
            <a:off x="6589083" y="806909"/>
            <a:ext cx="934670" cy="1185140"/>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0" name="Google Shape;450;p36"/>
          <p:cNvSpPr/>
          <p:nvPr/>
        </p:nvSpPr>
        <p:spPr>
          <a:xfrm rot="-4406895">
            <a:off x="8531091" y="2134819"/>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1" name="Google Shape;451;p36"/>
          <p:cNvSpPr/>
          <p:nvPr/>
        </p:nvSpPr>
        <p:spPr>
          <a:xfrm rot="-4406895">
            <a:off x="8159289" y="1970516"/>
            <a:ext cx="519599" cy="38295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452"/>
        <p:cNvGrpSpPr/>
        <p:nvPr/>
      </p:nvGrpSpPr>
      <p:grpSpPr>
        <a:xfrm>
          <a:off x="0" y="0"/>
          <a:ext cx="0" cy="0"/>
          <a:chOff x="0" y="0"/>
          <a:chExt cx="0" cy="0"/>
        </a:xfrm>
      </p:grpSpPr>
      <p:sp>
        <p:nvSpPr>
          <p:cNvPr id="453" name="Google Shape;453;p37"/>
          <p:cNvSpPr/>
          <p:nvPr/>
        </p:nvSpPr>
        <p:spPr>
          <a:xfrm>
            <a:off x="0" y="5078464"/>
            <a:ext cx="91440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4" name="Google Shape;454;p37"/>
          <p:cNvSpPr/>
          <p:nvPr/>
        </p:nvSpPr>
        <p:spPr>
          <a:xfrm>
            <a:off x="0" y="0"/>
            <a:ext cx="91440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5" name="Google Shape;455;p37"/>
          <p:cNvSpPr/>
          <p:nvPr/>
        </p:nvSpPr>
        <p:spPr>
          <a:xfrm rot="5400000">
            <a:off x="-2539232" y="2539231"/>
            <a:ext cx="5143501"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6" name="Google Shape;456;p37"/>
          <p:cNvSpPr/>
          <p:nvPr/>
        </p:nvSpPr>
        <p:spPr>
          <a:xfrm rot="5400000">
            <a:off x="6539732" y="2539232"/>
            <a:ext cx="5143500" cy="650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7" name="Google Shape;457;p37"/>
          <p:cNvSpPr txBox="1">
            <a:spLocks noGrp="1"/>
          </p:cNvSpPr>
          <p:nvPr>
            <p:ph type="ctrTitle"/>
          </p:nvPr>
        </p:nvSpPr>
        <p:spPr>
          <a:xfrm>
            <a:off x="4571999" y="65036"/>
            <a:ext cx="4506965" cy="3051302"/>
          </a:xfrm>
          <a:prstGeom prst="rect">
            <a:avLst/>
          </a:prstGeom>
          <a:solidFill>
            <a:schemeClr val="dk1">
              <a:alpha val="80000"/>
            </a:schemeClr>
          </a:solidFill>
          <a:ln>
            <a:noFill/>
          </a:ln>
        </p:spPr>
        <p:txBody>
          <a:bodyPr spcFirstLastPara="1" wrap="square" lIns="216000" tIns="0" rIns="324000" bIns="108000" anchor="b" anchorCtr="0">
            <a:noAutofit/>
          </a:bodyPr>
          <a:lstStyle>
            <a:lvl1pPr lvl="0" algn="r">
              <a:lnSpc>
                <a:spcPct val="90000"/>
              </a:lnSpc>
              <a:spcBef>
                <a:spcPts val="0"/>
              </a:spcBef>
              <a:spcAft>
                <a:spcPts val="0"/>
              </a:spcAft>
              <a:buClr>
                <a:schemeClr val="lt1"/>
              </a:buClr>
              <a:buSzPts val="3200"/>
              <a:buFont typeface="Rockwel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8" name="Google Shape;458;p37"/>
          <p:cNvSpPr txBox="1">
            <a:spLocks noGrp="1"/>
          </p:cNvSpPr>
          <p:nvPr>
            <p:ph type="subTitle" idx="1"/>
          </p:nvPr>
        </p:nvSpPr>
        <p:spPr>
          <a:xfrm>
            <a:off x="4571999" y="3114504"/>
            <a:ext cx="4506965" cy="1363817"/>
          </a:xfrm>
          <a:prstGeom prst="rect">
            <a:avLst/>
          </a:prstGeom>
          <a:solidFill>
            <a:srgbClr val="F2F2F2">
              <a:alpha val="80000"/>
            </a:srgbClr>
          </a:solidFill>
          <a:ln>
            <a:noFill/>
          </a:ln>
        </p:spPr>
        <p:txBody>
          <a:bodyPr spcFirstLastPara="1" wrap="square" lIns="216000" tIns="108000" rIns="324000" bIns="0" anchor="t" anchorCtr="0">
            <a:noAutofit/>
          </a:bodyPr>
          <a:lstStyle>
            <a:lvl1pPr lvl="0" algn="r">
              <a:lnSpc>
                <a:spcPct val="90000"/>
              </a:lnSpc>
              <a:spcBef>
                <a:spcPts val="800"/>
              </a:spcBef>
              <a:spcAft>
                <a:spcPts val="0"/>
              </a:spcAft>
              <a:buClr>
                <a:schemeClr val="dk1"/>
              </a:buClr>
              <a:buSzPts val="1600"/>
              <a:buNone/>
              <a:defRPr sz="1600">
                <a:solidFill>
                  <a:schemeClr val="dk1"/>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59" name="Google Shape;459;p37"/>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
        <p:nvSpPr>
          <p:cNvPr id="460" name="Google Shape;460;p37"/>
          <p:cNvSpPr txBox="1"/>
          <p:nvPr/>
        </p:nvSpPr>
        <p:spPr>
          <a:xfrm>
            <a:off x="4396468" y="495980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900" b="0" i="0" u="none" strike="noStrike" cap="none">
              <a:solidFill>
                <a:srgbClr val="3F3F3F"/>
              </a:solidFill>
              <a:latin typeface="Calibri"/>
              <a:ea typeface="Calibri"/>
              <a:cs typeface="Calibri"/>
              <a:sym typeface="Calibri"/>
            </a:endParaRPr>
          </a:p>
        </p:txBody>
      </p:sp>
      <p:sp>
        <p:nvSpPr>
          <p:cNvPr id="461" name="Google Shape;461;p37"/>
          <p:cNvSpPr/>
          <p:nvPr/>
        </p:nvSpPr>
        <p:spPr>
          <a:xfrm>
            <a:off x="0" y="1904994"/>
            <a:ext cx="4029807" cy="3238506"/>
          </a:xfrm>
          <a:custGeom>
            <a:avLst/>
            <a:gdLst/>
            <a:ahLst/>
            <a:cxnLst/>
            <a:rect l="l" t="t" r="r" b="b"/>
            <a:pathLst>
              <a:path w="5373076" h="4318008" extrusionOk="0">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62"/>
        <p:cNvGrpSpPr/>
        <p:nvPr/>
      </p:nvGrpSpPr>
      <p:grpSpPr>
        <a:xfrm>
          <a:off x="0" y="0"/>
          <a:ext cx="0" cy="0"/>
          <a:chOff x="0" y="0"/>
          <a:chExt cx="0" cy="0"/>
        </a:xfrm>
      </p:grpSpPr>
      <p:sp>
        <p:nvSpPr>
          <p:cNvPr id="463" name="Google Shape;463;p38"/>
          <p:cNvSpPr/>
          <p:nvPr/>
        </p:nvSpPr>
        <p:spPr>
          <a:xfrm rot="4308689">
            <a:off x="6104333" y="-39303"/>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64" name="Google Shape;464;p38"/>
          <p:cNvSpPr/>
          <p:nvPr/>
        </p:nvSpPr>
        <p:spPr>
          <a:xfrm rot="4308689">
            <a:off x="6658895" y="-399422"/>
            <a:ext cx="2678411" cy="2802820"/>
          </a:xfrm>
          <a:custGeom>
            <a:avLst/>
            <a:gdLst/>
            <a:ahLst/>
            <a:cxnLst/>
            <a:rect l="l" t="t" r="r" b="b"/>
            <a:pathLst>
              <a:path w="3571215" h="3737093" extrusionOk="0">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65" name="Google Shape;465;p38"/>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6" name="Google Shape;466;p38"/>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67" name="Google Shape;467;p38"/>
          <p:cNvSpPr/>
          <p:nvPr/>
        </p:nvSpPr>
        <p:spPr>
          <a:xfrm rot="4308689">
            <a:off x="6893394" y="1238738"/>
            <a:ext cx="1485522" cy="154988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68" name="Google Shape;468;p38"/>
          <p:cNvSpPr/>
          <p:nvPr/>
        </p:nvSpPr>
        <p:spPr>
          <a:xfrm rot="-7769131">
            <a:off x="7093073" y="2983424"/>
            <a:ext cx="260035" cy="154593"/>
          </a:xfrm>
          <a:custGeom>
            <a:avLst/>
            <a:gdLst/>
            <a:ahLst/>
            <a:cxnLst/>
            <a:rect l="l" t="t" r="r" b="b"/>
            <a:pathLst>
              <a:path w="346713" h="206124" extrusionOk="0">
                <a:moveTo>
                  <a:pt x="346713" y="206124"/>
                </a:moveTo>
                <a:lnTo>
                  <a:pt x="0" y="206124"/>
                </a:lnTo>
                <a:lnTo>
                  <a:pt x="86666" y="0"/>
                </a:lnTo>
                <a:lnTo>
                  <a:pt x="346713" y="206124"/>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69" name="Google Shape;469;p38"/>
          <p:cNvSpPr/>
          <p:nvPr/>
        </p:nvSpPr>
        <p:spPr>
          <a:xfrm rot="-9168920">
            <a:off x="7146461" y="2785394"/>
            <a:ext cx="533002" cy="251657"/>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0" name="Google Shape;470;p38"/>
          <p:cNvSpPr/>
          <p:nvPr/>
        </p:nvSpPr>
        <p:spPr>
          <a:xfrm rot="4308689">
            <a:off x="6589083" y="806909"/>
            <a:ext cx="934670" cy="1185140"/>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1" name="Google Shape;471;p38"/>
          <p:cNvSpPr/>
          <p:nvPr/>
        </p:nvSpPr>
        <p:spPr>
          <a:xfrm rot="-4406895">
            <a:off x="8531091" y="2134819"/>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2" name="Google Shape;472;p38"/>
          <p:cNvSpPr/>
          <p:nvPr/>
        </p:nvSpPr>
        <p:spPr>
          <a:xfrm rot="-4406895">
            <a:off x="8159289" y="1970516"/>
            <a:ext cx="519599" cy="38295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3" name="Google Shape;473;p38"/>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400"/>
              <a:buFont typeface="Rockwel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4" name="Google Shape;474;p38"/>
          <p:cNvSpPr txBox="1">
            <a:spLocks noGrp="1"/>
          </p:cNvSpPr>
          <p:nvPr>
            <p:ph type="body" idx="1"/>
          </p:nvPr>
        </p:nvSpPr>
        <p:spPr>
          <a:xfrm>
            <a:off x="629841" y="1543050"/>
            <a:ext cx="2949178" cy="28586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228600" algn="l">
              <a:lnSpc>
                <a:spcPct val="90000"/>
              </a:lnSpc>
              <a:spcBef>
                <a:spcPts val="400"/>
              </a:spcBef>
              <a:spcAft>
                <a:spcPts val="0"/>
              </a:spcAft>
              <a:buClr>
                <a:srgbClr val="3F3F3F"/>
              </a:buClr>
              <a:buSzPts val="1100"/>
              <a:buNone/>
              <a:defRPr sz="1100"/>
            </a:lvl2pPr>
            <a:lvl3pPr marL="1371600" lvl="2" indent="-228600" algn="l">
              <a:lnSpc>
                <a:spcPct val="90000"/>
              </a:lnSpc>
              <a:spcBef>
                <a:spcPts val="400"/>
              </a:spcBef>
              <a:spcAft>
                <a:spcPts val="0"/>
              </a:spcAft>
              <a:buClr>
                <a:srgbClr val="3F3F3F"/>
              </a:buClr>
              <a:buSzPts val="900"/>
              <a:buNone/>
              <a:defRPr sz="900"/>
            </a:lvl3pPr>
            <a:lvl4pPr marL="1828800" lvl="3" indent="-228600" algn="l">
              <a:lnSpc>
                <a:spcPct val="90000"/>
              </a:lnSpc>
              <a:spcBef>
                <a:spcPts val="400"/>
              </a:spcBef>
              <a:spcAft>
                <a:spcPts val="0"/>
              </a:spcAft>
              <a:buClr>
                <a:srgbClr val="3F3F3F"/>
              </a:buClr>
              <a:buSzPts val="800"/>
              <a:buNone/>
              <a:defRPr sz="800"/>
            </a:lvl4pPr>
            <a:lvl5pPr marL="2286000" lvl="4" indent="-228600" algn="l">
              <a:lnSpc>
                <a:spcPct val="90000"/>
              </a:lnSpc>
              <a:spcBef>
                <a:spcPts val="400"/>
              </a:spcBef>
              <a:spcAft>
                <a:spcPts val="0"/>
              </a:spcAft>
              <a:buClr>
                <a:srgbClr val="3F3F3F"/>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75" name="Google Shape;475;p38"/>
          <p:cNvSpPr txBox="1">
            <a:spLocks noGrp="1"/>
          </p:cNvSpPr>
          <p:nvPr>
            <p:ph type="body" idx="2"/>
          </p:nvPr>
        </p:nvSpPr>
        <p:spPr>
          <a:xfrm>
            <a:off x="3887391" y="342901"/>
            <a:ext cx="4629150" cy="4052888"/>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800"/>
              </a:spcBef>
              <a:spcAft>
                <a:spcPts val="0"/>
              </a:spcAft>
              <a:buClr>
                <a:srgbClr val="3F3F3F"/>
              </a:buClr>
              <a:buSzPts val="2400"/>
              <a:buChar char="•"/>
              <a:defRPr sz="2400"/>
            </a:lvl1pPr>
            <a:lvl2pPr marL="914400" lvl="1" indent="-361950" algn="l">
              <a:lnSpc>
                <a:spcPct val="90000"/>
              </a:lnSpc>
              <a:spcBef>
                <a:spcPts val="400"/>
              </a:spcBef>
              <a:spcAft>
                <a:spcPts val="0"/>
              </a:spcAft>
              <a:buClr>
                <a:srgbClr val="3F3F3F"/>
              </a:buClr>
              <a:buSzPts val="2100"/>
              <a:buChar char="•"/>
              <a:defRPr sz="2100"/>
            </a:lvl2pPr>
            <a:lvl3pPr marL="1371600" lvl="2" indent="-342900" algn="l">
              <a:lnSpc>
                <a:spcPct val="90000"/>
              </a:lnSpc>
              <a:spcBef>
                <a:spcPts val="400"/>
              </a:spcBef>
              <a:spcAft>
                <a:spcPts val="0"/>
              </a:spcAft>
              <a:buClr>
                <a:srgbClr val="3F3F3F"/>
              </a:buClr>
              <a:buSzPts val="1800"/>
              <a:buChar char="•"/>
              <a:defRPr sz="1800"/>
            </a:lvl3pPr>
            <a:lvl4pPr marL="1828800" lvl="3" indent="-323850" algn="l">
              <a:lnSpc>
                <a:spcPct val="90000"/>
              </a:lnSpc>
              <a:spcBef>
                <a:spcPts val="400"/>
              </a:spcBef>
              <a:spcAft>
                <a:spcPts val="0"/>
              </a:spcAft>
              <a:buClr>
                <a:srgbClr val="3F3F3F"/>
              </a:buClr>
              <a:buSzPts val="1500"/>
              <a:buChar char="•"/>
              <a:defRPr sz="1500"/>
            </a:lvl4pPr>
            <a:lvl5pPr marL="2286000" lvl="4" indent="-323850" algn="l">
              <a:lnSpc>
                <a:spcPct val="90000"/>
              </a:lnSpc>
              <a:spcBef>
                <a:spcPts val="400"/>
              </a:spcBef>
              <a:spcAft>
                <a:spcPts val="0"/>
              </a:spcAft>
              <a:buClr>
                <a:srgbClr val="3F3F3F"/>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76"/>
        <p:cNvGrpSpPr/>
        <p:nvPr/>
      </p:nvGrpSpPr>
      <p:grpSpPr>
        <a:xfrm>
          <a:off x="0" y="0"/>
          <a:ext cx="0" cy="0"/>
          <a:chOff x="0" y="0"/>
          <a:chExt cx="0" cy="0"/>
        </a:xfrm>
      </p:grpSpPr>
      <p:sp>
        <p:nvSpPr>
          <p:cNvPr id="477" name="Google Shape;477;p39"/>
          <p:cNvSpPr/>
          <p:nvPr/>
        </p:nvSpPr>
        <p:spPr>
          <a:xfrm rot="4308689">
            <a:off x="6104333" y="-39303"/>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8" name="Google Shape;478;p39"/>
          <p:cNvSpPr/>
          <p:nvPr/>
        </p:nvSpPr>
        <p:spPr>
          <a:xfrm rot="4308689">
            <a:off x="6658895" y="-399422"/>
            <a:ext cx="2678411" cy="2802820"/>
          </a:xfrm>
          <a:custGeom>
            <a:avLst/>
            <a:gdLst/>
            <a:ahLst/>
            <a:cxnLst/>
            <a:rect l="l" t="t" r="r" b="b"/>
            <a:pathLst>
              <a:path w="3571215" h="3737093" extrusionOk="0">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9" name="Google Shape;479;p39"/>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0" name="Google Shape;480;p39"/>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81" name="Google Shape;481;p39"/>
          <p:cNvSpPr/>
          <p:nvPr/>
        </p:nvSpPr>
        <p:spPr>
          <a:xfrm rot="4308689">
            <a:off x="6893394" y="1238738"/>
            <a:ext cx="1485522" cy="154988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2" name="Google Shape;482;p39"/>
          <p:cNvSpPr/>
          <p:nvPr/>
        </p:nvSpPr>
        <p:spPr>
          <a:xfrm rot="-7769131">
            <a:off x="7093073" y="2983424"/>
            <a:ext cx="260035" cy="154593"/>
          </a:xfrm>
          <a:custGeom>
            <a:avLst/>
            <a:gdLst/>
            <a:ahLst/>
            <a:cxnLst/>
            <a:rect l="l" t="t" r="r" b="b"/>
            <a:pathLst>
              <a:path w="346713" h="206124" extrusionOk="0">
                <a:moveTo>
                  <a:pt x="346713" y="206124"/>
                </a:moveTo>
                <a:lnTo>
                  <a:pt x="0" y="206124"/>
                </a:lnTo>
                <a:lnTo>
                  <a:pt x="86666" y="0"/>
                </a:lnTo>
                <a:lnTo>
                  <a:pt x="346713" y="206124"/>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3" name="Google Shape;483;p39"/>
          <p:cNvSpPr/>
          <p:nvPr/>
        </p:nvSpPr>
        <p:spPr>
          <a:xfrm rot="-9168920">
            <a:off x="7146461" y="2785394"/>
            <a:ext cx="533002" cy="251657"/>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4" name="Google Shape;484;p39"/>
          <p:cNvSpPr/>
          <p:nvPr/>
        </p:nvSpPr>
        <p:spPr>
          <a:xfrm rot="4308689">
            <a:off x="6589083" y="806909"/>
            <a:ext cx="934670" cy="1185140"/>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5" name="Google Shape;485;p39"/>
          <p:cNvSpPr/>
          <p:nvPr/>
        </p:nvSpPr>
        <p:spPr>
          <a:xfrm rot="-4406895">
            <a:off x="8531091" y="2134819"/>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6" name="Google Shape;486;p39"/>
          <p:cNvSpPr/>
          <p:nvPr/>
        </p:nvSpPr>
        <p:spPr>
          <a:xfrm rot="-4406895">
            <a:off x="8159289" y="1970516"/>
            <a:ext cx="519599" cy="38295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7" name="Google Shape;487;p39"/>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400"/>
              <a:buFont typeface="Rockwel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8" name="Google Shape;488;p39"/>
          <p:cNvSpPr txBox="1">
            <a:spLocks noGrp="1"/>
          </p:cNvSpPr>
          <p:nvPr>
            <p:ph type="body" idx="1"/>
          </p:nvPr>
        </p:nvSpPr>
        <p:spPr>
          <a:xfrm>
            <a:off x="629841" y="1543050"/>
            <a:ext cx="2949178" cy="28586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rgbClr val="3F3F3F"/>
              </a:buClr>
              <a:buSzPts val="1200"/>
              <a:buNone/>
              <a:defRPr sz="1200"/>
            </a:lvl1pPr>
            <a:lvl2pPr marL="914400" lvl="1" indent="-228600" algn="l">
              <a:lnSpc>
                <a:spcPct val="90000"/>
              </a:lnSpc>
              <a:spcBef>
                <a:spcPts val="400"/>
              </a:spcBef>
              <a:spcAft>
                <a:spcPts val="0"/>
              </a:spcAft>
              <a:buClr>
                <a:srgbClr val="3F3F3F"/>
              </a:buClr>
              <a:buSzPts val="1100"/>
              <a:buNone/>
              <a:defRPr sz="1100"/>
            </a:lvl2pPr>
            <a:lvl3pPr marL="1371600" lvl="2" indent="-228600" algn="l">
              <a:lnSpc>
                <a:spcPct val="90000"/>
              </a:lnSpc>
              <a:spcBef>
                <a:spcPts val="400"/>
              </a:spcBef>
              <a:spcAft>
                <a:spcPts val="0"/>
              </a:spcAft>
              <a:buClr>
                <a:srgbClr val="3F3F3F"/>
              </a:buClr>
              <a:buSzPts val="900"/>
              <a:buNone/>
              <a:defRPr sz="900"/>
            </a:lvl3pPr>
            <a:lvl4pPr marL="1828800" lvl="3" indent="-228600" algn="l">
              <a:lnSpc>
                <a:spcPct val="90000"/>
              </a:lnSpc>
              <a:spcBef>
                <a:spcPts val="400"/>
              </a:spcBef>
              <a:spcAft>
                <a:spcPts val="0"/>
              </a:spcAft>
              <a:buClr>
                <a:srgbClr val="3F3F3F"/>
              </a:buClr>
              <a:buSzPts val="800"/>
              <a:buNone/>
              <a:defRPr sz="800"/>
            </a:lvl4pPr>
            <a:lvl5pPr marL="2286000" lvl="4" indent="-228600" algn="l">
              <a:lnSpc>
                <a:spcPct val="90000"/>
              </a:lnSpc>
              <a:spcBef>
                <a:spcPts val="400"/>
              </a:spcBef>
              <a:spcAft>
                <a:spcPts val="0"/>
              </a:spcAft>
              <a:buClr>
                <a:srgbClr val="3F3F3F"/>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89" name="Google Shape;489;p39"/>
          <p:cNvSpPr>
            <a:spLocks noGrp="1"/>
          </p:cNvSpPr>
          <p:nvPr>
            <p:ph type="pic" idx="2"/>
          </p:nvPr>
        </p:nvSpPr>
        <p:spPr>
          <a:xfrm>
            <a:off x="3887391" y="342901"/>
            <a:ext cx="4629150" cy="4052888"/>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400"/>
              </a:spcBef>
              <a:spcAft>
                <a:spcPts val="0"/>
              </a:spcAft>
              <a:buClr>
                <a:srgbClr val="3F3F3F"/>
              </a:buClr>
              <a:buSzPts val="2100"/>
              <a:buFont typeface="Arial"/>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rgbClr val="3F3F3F"/>
              </a:buClr>
              <a:buSzPts val="1500"/>
              <a:buFont typeface="Arial"/>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rgbClr val="3F3F3F"/>
              </a:buClr>
              <a:buSzPts val="1500"/>
              <a:buFont typeface="Arial"/>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0"/>
        <p:cNvGrpSpPr/>
        <p:nvPr/>
      </p:nvGrpSpPr>
      <p:grpSpPr>
        <a:xfrm>
          <a:off x="0" y="0"/>
          <a:ext cx="0" cy="0"/>
          <a:chOff x="0" y="0"/>
          <a:chExt cx="0" cy="0"/>
        </a:xfrm>
      </p:grpSpPr>
      <p:sp>
        <p:nvSpPr>
          <p:cNvPr id="491" name="Google Shape;491;p40"/>
          <p:cNvSpPr/>
          <p:nvPr/>
        </p:nvSpPr>
        <p:spPr>
          <a:xfrm rot="4308689">
            <a:off x="6104333" y="-39303"/>
            <a:ext cx="486493" cy="583165"/>
          </a:xfrm>
          <a:custGeom>
            <a:avLst/>
            <a:gdLst/>
            <a:ahLst/>
            <a:cxnLst/>
            <a:rect l="l" t="t" r="r" b="b"/>
            <a:pathLst>
              <a:path w="648657" h="777553" extrusionOk="0">
                <a:moveTo>
                  <a:pt x="0" y="777553"/>
                </a:moveTo>
                <a:lnTo>
                  <a:pt x="255474" y="0"/>
                </a:lnTo>
                <a:lnTo>
                  <a:pt x="648657" y="713937"/>
                </a:lnTo>
                <a:lnTo>
                  <a:pt x="0" y="777553"/>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2" name="Google Shape;492;p40"/>
          <p:cNvSpPr/>
          <p:nvPr/>
        </p:nvSpPr>
        <p:spPr>
          <a:xfrm rot="4308689">
            <a:off x="6658895" y="-399422"/>
            <a:ext cx="2678411" cy="2802820"/>
          </a:xfrm>
          <a:custGeom>
            <a:avLst/>
            <a:gdLst/>
            <a:ahLst/>
            <a:cxnLst/>
            <a:rect l="l" t="t" r="r" b="b"/>
            <a:pathLst>
              <a:path w="3571215" h="3737093" extrusionOk="0">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3" name="Google Shape;493;p40"/>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4" name="Google Shape;494;p40"/>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sz="900" b="1" i="1" u="none" strike="noStrike" cap="none">
                <a:solidFill>
                  <a:srgbClr val="3F3F3F"/>
                </a:solidFill>
                <a:latin typeface="Rockwell"/>
                <a:ea typeface="Rockwell"/>
                <a:cs typeface="Rockwell"/>
                <a:sym typeface="Rockwell"/>
              </a:defRPr>
            </a:lvl1pPr>
            <a:lvl2pPr marL="0" lvl="1" indent="0" algn="ctr">
              <a:spcBef>
                <a:spcPts val="0"/>
              </a:spcBef>
              <a:buNone/>
              <a:defRPr sz="900" b="1" i="1" u="none" strike="noStrike" cap="none">
                <a:solidFill>
                  <a:srgbClr val="3F3F3F"/>
                </a:solidFill>
                <a:latin typeface="Rockwell"/>
                <a:ea typeface="Rockwell"/>
                <a:cs typeface="Rockwell"/>
                <a:sym typeface="Rockwell"/>
              </a:defRPr>
            </a:lvl2pPr>
            <a:lvl3pPr marL="0" lvl="2" indent="0" algn="ctr">
              <a:spcBef>
                <a:spcPts val="0"/>
              </a:spcBef>
              <a:buNone/>
              <a:defRPr sz="900" b="1" i="1" u="none" strike="noStrike" cap="none">
                <a:solidFill>
                  <a:srgbClr val="3F3F3F"/>
                </a:solidFill>
                <a:latin typeface="Rockwell"/>
                <a:ea typeface="Rockwell"/>
                <a:cs typeface="Rockwell"/>
                <a:sym typeface="Rockwell"/>
              </a:defRPr>
            </a:lvl3pPr>
            <a:lvl4pPr marL="0" lvl="3" indent="0" algn="ctr">
              <a:spcBef>
                <a:spcPts val="0"/>
              </a:spcBef>
              <a:buNone/>
              <a:defRPr sz="900" b="1" i="1" u="none" strike="noStrike" cap="none">
                <a:solidFill>
                  <a:srgbClr val="3F3F3F"/>
                </a:solidFill>
                <a:latin typeface="Rockwell"/>
                <a:ea typeface="Rockwell"/>
                <a:cs typeface="Rockwell"/>
                <a:sym typeface="Rockwell"/>
              </a:defRPr>
            </a:lvl4pPr>
            <a:lvl5pPr marL="0" lvl="4" indent="0" algn="ctr">
              <a:spcBef>
                <a:spcPts val="0"/>
              </a:spcBef>
              <a:buNone/>
              <a:defRPr sz="900" b="1" i="1" u="none" strike="noStrike" cap="none">
                <a:solidFill>
                  <a:srgbClr val="3F3F3F"/>
                </a:solidFill>
                <a:latin typeface="Rockwell"/>
                <a:ea typeface="Rockwell"/>
                <a:cs typeface="Rockwell"/>
                <a:sym typeface="Rockwell"/>
              </a:defRPr>
            </a:lvl5pPr>
            <a:lvl6pPr marL="0" lvl="5" indent="0" algn="ctr">
              <a:spcBef>
                <a:spcPts val="0"/>
              </a:spcBef>
              <a:buNone/>
              <a:defRPr sz="900" b="1" i="1" u="none" strike="noStrike" cap="none">
                <a:solidFill>
                  <a:srgbClr val="3F3F3F"/>
                </a:solidFill>
                <a:latin typeface="Rockwell"/>
                <a:ea typeface="Rockwell"/>
                <a:cs typeface="Rockwell"/>
                <a:sym typeface="Rockwell"/>
              </a:defRPr>
            </a:lvl6pPr>
            <a:lvl7pPr marL="0" lvl="6" indent="0" algn="ctr">
              <a:spcBef>
                <a:spcPts val="0"/>
              </a:spcBef>
              <a:buNone/>
              <a:defRPr sz="900" b="1" i="1" u="none" strike="noStrike" cap="none">
                <a:solidFill>
                  <a:srgbClr val="3F3F3F"/>
                </a:solidFill>
                <a:latin typeface="Rockwell"/>
                <a:ea typeface="Rockwell"/>
                <a:cs typeface="Rockwell"/>
                <a:sym typeface="Rockwell"/>
              </a:defRPr>
            </a:lvl7pPr>
            <a:lvl8pPr marL="0" lvl="7" indent="0" algn="ctr">
              <a:spcBef>
                <a:spcPts val="0"/>
              </a:spcBef>
              <a:buNone/>
              <a:defRPr sz="900" b="1" i="1" u="none" strike="noStrike" cap="none">
                <a:solidFill>
                  <a:srgbClr val="3F3F3F"/>
                </a:solidFill>
                <a:latin typeface="Rockwell"/>
                <a:ea typeface="Rockwell"/>
                <a:cs typeface="Rockwell"/>
                <a:sym typeface="Rockwell"/>
              </a:defRPr>
            </a:lvl8pPr>
            <a:lvl9pPr marL="0" lvl="8" indent="0" algn="ctr">
              <a:spcBef>
                <a:spcPts val="0"/>
              </a:spcBef>
              <a:buNone/>
              <a:defRPr sz="900" b="1" i="1" u="none" strike="noStrike" cap="none">
                <a:solidFill>
                  <a:srgbClr val="3F3F3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495" name="Google Shape;495;p40"/>
          <p:cNvSpPr/>
          <p:nvPr/>
        </p:nvSpPr>
        <p:spPr>
          <a:xfrm rot="4308689">
            <a:off x="6893394" y="1238738"/>
            <a:ext cx="1485522" cy="1549882"/>
          </a:xfrm>
          <a:custGeom>
            <a:avLst/>
            <a:gdLst/>
            <a:ahLst/>
            <a:cxnLst/>
            <a:rect l="l" t="t" r="r" b="b"/>
            <a:pathLst>
              <a:path w="1980696" h="2066510" extrusionOk="0">
                <a:moveTo>
                  <a:pt x="0" y="2066510"/>
                </a:moveTo>
                <a:lnTo>
                  <a:pt x="1138078" y="0"/>
                </a:lnTo>
                <a:lnTo>
                  <a:pt x="1980696" y="1530016"/>
                </a:lnTo>
                <a:lnTo>
                  <a:pt x="1459417" y="206651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6" name="Google Shape;496;p40"/>
          <p:cNvSpPr/>
          <p:nvPr/>
        </p:nvSpPr>
        <p:spPr>
          <a:xfrm rot="-7769131">
            <a:off x="7093073" y="2983424"/>
            <a:ext cx="260035" cy="154593"/>
          </a:xfrm>
          <a:custGeom>
            <a:avLst/>
            <a:gdLst/>
            <a:ahLst/>
            <a:cxnLst/>
            <a:rect l="l" t="t" r="r" b="b"/>
            <a:pathLst>
              <a:path w="346713" h="206124" extrusionOk="0">
                <a:moveTo>
                  <a:pt x="346713" y="206124"/>
                </a:moveTo>
                <a:lnTo>
                  <a:pt x="0" y="206124"/>
                </a:lnTo>
                <a:lnTo>
                  <a:pt x="86666" y="0"/>
                </a:lnTo>
                <a:lnTo>
                  <a:pt x="346713" y="206124"/>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7" name="Google Shape;497;p40"/>
          <p:cNvSpPr/>
          <p:nvPr/>
        </p:nvSpPr>
        <p:spPr>
          <a:xfrm rot="-9168920">
            <a:off x="7146461" y="2785394"/>
            <a:ext cx="533002" cy="251657"/>
          </a:xfrm>
          <a:custGeom>
            <a:avLst/>
            <a:gdLst/>
            <a:ahLst/>
            <a:cxnLst/>
            <a:rect l="l" t="t" r="r" b="b"/>
            <a:pathLst>
              <a:path w="710669" h="335543" extrusionOk="0">
                <a:moveTo>
                  <a:pt x="710669" y="176660"/>
                </a:moveTo>
                <a:lnTo>
                  <a:pt x="0" y="335543"/>
                </a:lnTo>
                <a:lnTo>
                  <a:pt x="141082" y="0"/>
                </a:lnTo>
                <a:lnTo>
                  <a:pt x="487795" y="0"/>
                </a:lnTo>
                <a:lnTo>
                  <a:pt x="710669" y="176660"/>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8" name="Google Shape;498;p40"/>
          <p:cNvSpPr/>
          <p:nvPr/>
        </p:nvSpPr>
        <p:spPr>
          <a:xfrm rot="4308689">
            <a:off x="6589083" y="806909"/>
            <a:ext cx="934670" cy="1185140"/>
          </a:xfrm>
          <a:custGeom>
            <a:avLst/>
            <a:gdLst/>
            <a:ahLst/>
            <a:cxnLst/>
            <a:rect l="l" t="t" r="r" b="b"/>
            <a:pathLst>
              <a:path w="1246227" h="1580187" extrusionOk="0">
                <a:moveTo>
                  <a:pt x="0" y="1580187"/>
                </a:moveTo>
                <a:lnTo>
                  <a:pt x="1168783" y="0"/>
                </a:lnTo>
                <a:lnTo>
                  <a:pt x="1246227" y="105569"/>
                </a:lnTo>
                <a:lnTo>
                  <a:pt x="358471" y="1574380"/>
                </a:lnTo>
                <a:lnTo>
                  <a:pt x="0" y="1580187"/>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9" name="Google Shape;499;p40"/>
          <p:cNvSpPr/>
          <p:nvPr/>
        </p:nvSpPr>
        <p:spPr>
          <a:xfrm rot="-4406895">
            <a:off x="8531091" y="2134819"/>
            <a:ext cx="182370" cy="304915"/>
          </a:xfrm>
          <a:custGeom>
            <a:avLst/>
            <a:gdLst/>
            <a:ahLst/>
            <a:cxnLst/>
            <a:rect l="l" t="t" r="r" b="b"/>
            <a:pathLst>
              <a:path w="243160" h="406553" extrusionOk="0">
                <a:moveTo>
                  <a:pt x="243160" y="342071"/>
                </a:moveTo>
                <a:lnTo>
                  <a:pt x="156493" y="406553"/>
                </a:lnTo>
                <a:lnTo>
                  <a:pt x="0" y="0"/>
                </a:lnTo>
                <a:lnTo>
                  <a:pt x="243160" y="342071"/>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00" name="Google Shape;500;p40"/>
          <p:cNvSpPr/>
          <p:nvPr/>
        </p:nvSpPr>
        <p:spPr>
          <a:xfrm rot="-4406895">
            <a:off x="8159289" y="1970516"/>
            <a:ext cx="519599" cy="382958"/>
          </a:xfrm>
          <a:custGeom>
            <a:avLst/>
            <a:gdLst/>
            <a:ahLst/>
            <a:cxnLst/>
            <a:rect l="l" t="t" r="r" b="b"/>
            <a:pathLst>
              <a:path w="692798" h="510610" extrusionOk="0">
                <a:moveTo>
                  <a:pt x="692798" y="224339"/>
                </a:moveTo>
                <a:lnTo>
                  <a:pt x="308036" y="510610"/>
                </a:lnTo>
                <a:lnTo>
                  <a:pt x="64876" y="168539"/>
                </a:lnTo>
                <a:lnTo>
                  <a:pt x="0" y="0"/>
                </a:lnTo>
                <a:lnTo>
                  <a:pt x="692798" y="224339"/>
                </a:lnTo>
                <a:close/>
              </a:path>
            </a:pathLst>
          </a:cu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rot="1361022">
            <a:off x="8546229" y="4540345"/>
            <a:ext cx="476096" cy="476096"/>
          </a:xfrm>
          <a:prstGeom prst="octagon">
            <a:avLst>
              <a:gd name="adj" fmla="val 29289"/>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2" name="Google Shape;52;p13"/>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2400"/>
              <a:buFont typeface="Rockwell"/>
              <a:buNone/>
              <a:defRPr sz="2400" b="0" i="0" u="none" strike="noStrike" cap="none">
                <a:solidFill>
                  <a:schemeClr val="dk2"/>
                </a:solidFill>
                <a:latin typeface="Rockwell"/>
                <a:ea typeface="Rockwell"/>
                <a:cs typeface="Rockwell"/>
                <a:sym typeface="Rockwe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24000" y="864000"/>
            <a:ext cx="8505000" cy="3510000"/>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8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1pPr>
            <a:lvl2pPr marL="914400" marR="0" lvl="1" indent="-304800" algn="l" rtl="0">
              <a:lnSpc>
                <a:spcPct val="90000"/>
              </a:lnSpc>
              <a:spcBef>
                <a:spcPts val="400"/>
              </a:spcBef>
              <a:spcAft>
                <a:spcPts val="0"/>
              </a:spcAft>
              <a:buClr>
                <a:srgbClr val="3F3F3F"/>
              </a:buClr>
              <a:buSzPts val="1200"/>
              <a:buFont typeface="Arial"/>
              <a:buChar char="•"/>
              <a:defRPr sz="12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400"/>
              </a:spcBef>
              <a:spcAft>
                <a:spcPts val="0"/>
              </a:spcAft>
              <a:buClr>
                <a:srgbClr val="3F3F3F"/>
              </a:buClr>
              <a:buSzPts val="1100"/>
              <a:buFont typeface="Arial"/>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23999" y="4641471"/>
            <a:ext cx="6588706" cy="27384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100"/>
              <a:buNone/>
              <a:defRPr sz="900" b="0" i="0" u="none" strike="noStrike" cap="none">
                <a:solidFill>
                  <a:srgbClr val="3F3F3F"/>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marR="0" lvl="0" indent="0" algn="ctr" rtl="0">
              <a:spcBef>
                <a:spcPts val="0"/>
              </a:spcBef>
              <a:buNone/>
              <a:defRPr sz="900" b="1" i="1" u="none" strike="noStrike" cap="none">
                <a:solidFill>
                  <a:schemeClr val="dk1"/>
                </a:solidFill>
                <a:latin typeface="Rockwell"/>
                <a:ea typeface="Rockwell"/>
                <a:cs typeface="Rockwell"/>
                <a:sym typeface="Rockwell"/>
              </a:defRPr>
            </a:lvl1pPr>
            <a:lvl2pPr marL="0" marR="0" lvl="1" indent="0" algn="ctr" rtl="0">
              <a:spcBef>
                <a:spcPts val="0"/>
              </a:spcBef>
              <a:buNone/>
              <a:defRPr sz="900" b="1" i="1" u="none" strike="noStrike" cap="none">
                <a:solidFill>
                  <a:schemeClr val="dk1"/>
                </a:solidFill>
                <a:latin typeface="Rockwell"/>
                <a:ea typeface="Rockwell"/>
                <a:cs typeface="Rockwell"/>
                <a:sym typeface="Rockwell"/>
              </a:defRPr>
            </a:lvl2pPr>
            <a:lvl3pPr marL="0" marR="0" lvl="2" indent="0" algn="ctr" rtl="0">
              <a:spcBef>
                <a:spcPts val="0"/>
              </a:spcBef>
              <a:buNone/>
              <a:defRPr sz="900" b="1" i="1" u="none" strike="noStrike" cap="none">
                <a:solidFill>
                  <a:schemeClr val="dk1"/>
                </a:solidFill>
                <a:latin typeface="Rockwell"/>
                <a:ea typeface="Rockwell"/>
                <a:cs typeface="Rockwell"/>
                <a:sym typeface="Rockwell"/>
              </a:defRPr>
            </a:lvl3pPr>
            <a:lvl4pPr marL="0" marR="0" lvl="3" indent="0" algn="ctr" rtl="0">
              <a:spcBef>
                <a:spcPts val="0"/>
              </a:spcBef>
              <a:buNone/>
              <a:defRPr sz="900" b="1" i="1" u="none" strike="noStrike" cap="none">
                <a:solidFill>
                  <a:schemeClr val="dk1"/>
                </a:solidFill>
                <a:latin typeface="Rockwell"/>
                <a:ea typeface="Rockwell"/>
                <a:cs typeface="Rockwell"/>
                <a:sym typeface="Rockwell"/>
              </a:defRPr>
            </a:lvl4pPr>
            <a:lvl5pPr marL="0" marR="0" lvl="4" indent="0" algn="ctr" rtl="0">
              <a:spcBef>
                <a:spcPts val="0"/>
              </a:spcBef>
              <a:buNone/>
              <a:defRPr sz="900" b="1" i="1" u="none" strike="noStrike" cap="none">
                <a:solidFill>
                  <a:schemeClr val="dk1"/>
                </a:solidFill>
                <a:latin typeface="Rockwell"/>
                <a:ea typeface="Rockwell"/>
                <a:cs typeface="Rockwell"/>
                <a:sym typeface="Rockwell"/>
              </a:defRPr>
            </a:lvl5pPr>
            <a:lvl6pPr marL="0" marR="0" lvl="5" indent="0" algn="ctr" rtl="0">
              <a:spcBef>
                <a:spcPts val="0"/>
              </a:spcBef>
              <a:buNone/>
              <a:defRPr sz="900" b="1" i="1" u="none" strike="noStrike" cap="none">
                <a:solidFill>
                  <a:schemeClr val="dk1"/>
                </a:solidFill>
                <a:latin typeface="Rockwell"/>
                <a:ea typeface="Rockwell"/>
                <a:cs typeface="Rockwell"/>
                <a:sym typeface="Rockwell"/>
              </a:defRPr>
            </a:lvl6pPr>
            <a:lvl7pPr marL="0" marR="0" lvl="6" indent="0" algn="ctr" rtl="0">
              <a:spcBef>
                <a:spcPts val="0"/>
              </a:spcBef>
              <a:buNone/>
              <a:defRPr sz="900" b="1" i="1" u="none" strike="noStrike" cap="none">
                <a:solidFill>
                  <a:schemeClr val="dk1"/>
                </a:solidFill>
                <a:latin typeface="Rockwell"/>
                <a:ea typeface="Rockwell"/>
                <a:cs typeface="Rockwell"/>
                <a:sym typeface="Rockwell"/>
              </a:defRPr>
            </a:lvl7pPr>
            <a:lvl8pPr marL="0" marR="0" lvl="7" indent="0" algn="ctr" rtl="0">
              <a:spcBef>
                <a:spcPts val="0"/>
              </a:spcBef>
              <a:buNone/>
              <a:defRPr sz="900" b="1" i="1" u="none" strike="noStrike" cap="none">
                <a:solidFill>
                  <a:schemeClr val="dk1"/>
                </a:solidFill>
                <a:latin typeface="Rockwell"/>
                <a:ea typeface="Rockwell"/>
                <a:cs typeface="Rockwell"/>
                <a:sym typeface="Rockwell"/>
              </a:defRPr>
            </a:lvl8pPr>
            <a:lvl9pPr marL="0" marR="0" lvl="8" indent="0" algn="ctr" rtl="0">
              <a:spcBef>
                <a:spcPts val="0"/>
              </a:spcBef>
              <a:buNone/>
              <a:defRPr sz="900" b="1" i="1" u="none" strike="noStrike" cap="none">
                <a:solidFill>
                  <a:schemeClr val="dk1"/>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
        <p:nvSpPr>
          <p:cNvPr id="56" name="Google Shape;56;p13"/>
          <p:cNvSpPr/>
          <p:nvPr/>
        </p:nvSpPr>
        <p:spPr>
          <a:xfrm>
            <a:off x="8650403" y="4639426"/>
            <a:ext cx="55136" cy="55136"/>
          </a:xfrm>
          <a:prstGeom prst="ellipse">
            <a:avLst/>
          </a:prstGeom>
          <a:solidFill>
            <a:srgbClr val="C1DF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57" name="Google Shape;57;p13"/>
          <p:cNvSpPr/>
          <p:nvPr/>
        </p:nvSpPr>
        <p:spPr>
          <a:xfrm>
            <a:off x="8919063" y="4921144"/>
            <a:ext cx="75329" cy="75329"/>
          </a:xfrm>
          <a:prstGeom prst="ellipse">
            <a:avLst/>
          </a:prstGeom>
          <a:solidFill>
            <a:srgbClr val="749A2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8" name="Google Shape;58;p13"/>
          <p:cNvSpPr txBox="1"/>
          <p:nvPr/>
        </p:nvSpPr>
        <p:spPr>
          <a:xfrm>
            <a:off x="6550928" y="4709143"/>
            <a:ext cx="1882918" cy="1385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GB" sz="900" b="0" i="0" u="none" strike="noStrike" cap="none">
                <a:solidFill>
                  <a:schemeClr val="dk2"/>
                </a:solidFill>
                <a:latin typeface="Rockwell"/>
                <a:ea typeface="Rockwell"/>
                <a:cs typeface="Rockwell"/>
                <a:sym typeface="Rockwell"/>
              </a:rPr>
              <a:t>Your Logo or Name Here</a:t>
            </a:r>
            <a:endParaRPr sz="1100"/>
          </a:p>
        </p:txBody>
      </p:sp>
      <p:sp>
        <p:nvSpPr>
          <p:cNvPr id="59" name="Google Shape;59;p13"/>
          <p:cNvSpPr/>
          <p:nvPr/>
        </p:nvSpPr>
        <p:spPr>
          <a:xfrm>
            <a:off x="8507156" y="4492608"/>
            <a:ext cx="195384" cy="195384"/>
          </a:xfrm>
          <a:prstGeom prst="ellipse">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accent1"/>
              </a:solidFill>
              <a:latin typeface="Calibri"/>
              <a:ea typeface="Calibri"/>
              <a:cs typeface="Calibri"/>
              <a:sym typeface="Calibri"/>
            </a:endParaRPr>
          </a:p>
        </p:txBody>
      </p:sp>
      <p:sp>
        <p:nvSpPr>
          <p:cNvPr id="60" name="Google Shape;60;p13"/>
          <p:cNvSpPr/>
          <p:nvPr/>
        </p:nvSpPr>
        <p:spPr>
          <a:xfrm>
            <a:off x="0" y="5078464"/>
            <a:ext cx="9144000" cy="65036"/>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1" name="Google Shape;61;p13"/>
          <p:cNvSpPr/>
          <p:nvPr/>
        </p:nvSpPr>
        <p:spPr>
          <a:xfrm>
            <a:off x="0" y="0"/>
            <a:ext cx="9144000" cy="65036"/>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2" name="Google Shape;62;p13"/>
          <p:cNvSpPr/>
          <p:nvPr/>
        </p:nvSpPr>
        <p:spPr>
          <a:xfrm rot="5400000">
            <a:off x="-2539232" y="2539231"/>
            <a:ext cx="5143501" cy="65036"/>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3" name="Google Shape;63;p13"/>
          <p:cNvSpPr/>
          <p:nvPr/>
        </p:nvSpPr>
        <p:spPr>
          <a:xfrm rot="5400000">
            <a:off x="6539732" y="2539232"/>
            <a:ext cx="5143500" cy="65036"/>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
        <p:cNvGrpSpPr/>
        <p:nvPr/>
      </p:nvGrpSpPr>
      <p:grpSpPr>
        <a:xfrm>
          <a:off x="0" y="0"/>
          <a:ext cx="0" cy="0"/>
          <a:chOff x="0" y="0"/>
          <a:chExt cx="0" cy="0"/>
        </a:xfrm>
      </p:grpSpPr>
      <p:pic>
        <p:nvPicPr>
          <p:cNvPr id="506" name="Google Shape;506;p41" descr="Arial view of open farm land"/>
          <p:cNvPicPr preferRelativeResize="0">
            <a:picLocks noGrp="1"/>
          </p:cNvPicPr>
          <p:nvPr>
            <p:ph type="pic" idx="2"/>
          </p:nvPr>
        </p:nvPicPr>
        <p:blipFill rotWithShape="1">
          <a:blip r:embed="rId3">
            <a:alphaModFix/>
          </a:blip>
          <a:srcRect/>
          <a:stretch/>
        </p:blipFill>
        <p:spPr>
          <a:xfrm>
            <a:off x="65036" y="65036"/>
            <a:ext cx="9013929" cy="5013429"/>
          </a:xfrm>
          <a:prstGeom prst="rect">
            <a:avLst/>
          </a:prstGeom>
          <a:solidFill>
            <a:srgbClr val="D8D8D8"/>
          </a:solidFill>
          <a:ln>
            <a:noFill/>
          </a:ln>
        </p:spPr>
      </p:pic>
      <p:sp>
        <p:nvSpPr>
          <p:cNvPr id="507" name="Google Shape;507;p41"/>
          <p:cNvSpPr txBox="1">
            <a:spLocks noGrp="1"/>
          </p:cNvSpPr>
          <p:nvPr>
            <p:ph type="ctrTitle"/>
          </p:nvPr>
        </p:nvSpPr>
        <p:spPr>
          <a:xfrm>
            <a:off x="0" y="1324467"/>
            <a:ext cx="5130000" cy="1790700"/>
          </a:xfrm>
          <a:prstGeom prst="rect">
            <a:avLst/>
          </a:prstGeom>
          <a:solidFill>
            <a:schemeClr val="dk1">
              <a:alpha val="80000"/>
            </a:schemeClr>
          </a:solidFill>
          <a:ln>
            <a:noFill/>
          </a:ln>
        </p:spPr>
        <p:txBody>
          <a:bodyPr spcFirstLastPara="1" wrap="square" lIns="324000" tIns="0" rIns="324000" bIns="108000" anchor="b" anchorCtr="0">
            <a:noAutofit/>
          </a:bodyPr>
          <a:lstStyle/>
          <a:p>
            <a:pPr marL="0" lvl="0" indent="0" algn="l" rtl="0">
              <a:spcBef>
                <a:spcPts val="0"/>
              </a:spcBef>
              <a:spcAft>
                <a:spcPts val="0"/>
              </a:spcAft>
              <a:buClr>
                <a:schemeClr val="lt1"/>
              </a:buClr>
              <a:buSzPts val="3200"/>
              <a:buFont typeface="Rockwell"/>
              <a:buNone/>
            </a:pPr>
            <a:r>
              <a:rPr lang="en-IN" sz="2400" dirty="0"/>
              <a:t>INDAGROW</a:t>
            </a:r>
            <a:endParaRPr sz="2400" dirty="0"/>
          </a:p>
        </p:txBody>
      </p:sp>
      <p:sp>
        <p:nvSpPr>
          <p:cNvPr id="508" name="Google Shape;508;p41"/>
          <p:cNvSpPr txBox="1">
            <a:spLocks noGrp="1"/>
          </p:cNvSpPr>
          <p:nvPr>
            <p:ph type="subTitle" idx="1"/>
          </p:nvPr>
        </p:nvSpPr>
        <p:spPr>
          <a:xfrm>
            <a:off x="0" y="3115184"/>
            <a:ext cx="5130000" cy="702000"/>
          </a:xfrm>
          <a:prstGeom prst="rect">
            <a:avLst/>
          </a:prstGeom>
          <a:solidFill>
            <a:schemeClr val="dk1">
              <a:alpha val="89803"/>
            </a:schemeClr>
          </a:solidFill>
          <a:ln>
            <a:noFill/>
          </a:ln>
        </p:spPr>
        <p:txBody>
          <a:bodyPr spcFirstLastPara="1" wrap="square" lIns="324000" tIns="108000" rIns="0" bIns="0" anchor="t" anchorCtr="0">
            <a:noAutofit/>
          </a:bodyPr>
          <a:lstStyle/>
          <a:p>
            <a:pPr marL="914400" lvl="0" indent="457200" algn="l" rtl="0">
              <a:lnSpc>
                <a:spcPct val="90000"/>
              </a:lnSpc>
              <a:spcBef>
                <a:spcPts val="0"/>
              </a:spcBef>
              <a:spcAft>
                <a:spcPts val="0"/>
              </a:spcAft>
              <a:buClr>
                <a:schemeClr val="lt1"/>
              </a:buClr>
              <a:buSzPts val="1600"/>
              <a:buNone/>
            </a:pPr>
            <a:r>
              <a:rPr lang="en-GB" sz="1400" dirty="0">
                <a:latin typeface="Oswald Regular"/>
                <a:ea typeface="Oswald Regular"/>
                <a:cs typeface="Oswald Regular"/>
                <a:sym typeface="Oswald Regular"/>
              </a:rPr>
              <a:t>“</a:t>
            </a:r>
            <a:r>
              <a:rPr lang="en-IN" sz="1400" dirty="0">
                <a:latin typeface="Oswald Regular"/>
                <a:ea typeface="Oswald Regular"/>
                <a:cs typeface="Oswald Regular"/>
                <a:sym typeface="Oswald Regular"/>
              </a:rPr>
              <a:t>Agriculture with Tech</a:t>
            </a:r>
            <a:r>
              <a:rPr lang="en-GB" sz="1400" dirty="0">
                <a:latin typeface="Oswald Regular"/>
                <a:ea typeface="Oswald Regular"/>
                <a:cs typeface="Oswald Regular"/>
                <a:sym typeface="Oswald Regular"/>
              </a:rPr>
              <a:t>“</a:t>
            </a:r>
            <a:endParaRPr sz="1400" dirty="0">
              <a:latin typeface="Oswald Regular"/>
              <a:ea typeface="Oswald Regular"/>
              <a:cs typeface="Oswald Regular"/>
              <a:sym typeface="Oswald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2"/>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800"/>
              <a:t>The Problem</a:t>
            </a:r>
            <a:endParaRPr sz="1800"/>
          </a:p>
        </p:txBody>
      </p:sp>
      <p:pic>
        <p:nvPicPr>
          <p:cNvPr id="517" name="Google Shape;517;p42" descr="Thermometer"/>
          <p:cNvPicPr preferRelativeResize="0">
            <a:picLocks noGrp="1"/>
          </p:cNvPicPr>
          <p:nvPr>
            <p:ph type="pic" idx="16"/>
          </p:nvPr>
        </p:nvPicPr>
        <p:blipFill rotWithShape="1">
          <a:blip r:embed="rId3">
            <a:alphaModFix/>
          </a:blip>
          <a:srcRect/>
          <a:stretch/>
        </p:blipFill>
        <p:spPr>
          <a:xfrm>
            <a:off x="4281799" y="1814068"/>
            <a:ext cx="640500" cy="640500"/>
          </a:xfrm>
          <a:prstGeom prst="rect">
            <a:avLst/>
          </a:prstGeom>
          <a:noFill/>
          <a:ln>
            <a:noFill/>
          </a:ln>
        </p:spPr>
      </p:pic>
      <p:pic>
        <p:nvPicPr>
          <p:cNvPr id="520" name="Google Shape;520;p42" descr="Palm tree"/>
          <p:cNvPicPr preferRelativeResize="0">
            <a:picLocks noGrp="1"/>
          </p:cNvPicPr>
          <p:nvPr>
            <p:ph type="pic" idx="17"/>
          </p:nvPr>
        </p:nvPicPr>
        <p:blipFill rotWithShape="1">
          <a:blip r:embed="rId4">
            <a:alphaModFix/>
          </a:blip>
          <a:srcRect/>
          <a:stretch/>
        </p:blipFill>
        <p:spPr>
          <a:xfrm>
            <a:off x="2552732" y="1761747"/>
            <a:ext cx="640556" cy="640556"/>
          </a:xfrm>
          <a:prstGeom prst="rect">
            <a:avLst/>
          </a:prstGeom>
          <a:noFill/>
          <a:ln>
            <a:noFill/>
          </a:ln>
        </p:spPr>
      </p:pic>
      <p:sp>
        <p:nvSpPr>
          <p:cNvPr id="523" name="Google Shape;523;p42"/>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2</a:t>
            </a:fld>
            <a:endParaRPr sz="1100"/>
          </a:p>
        </p:txBody>
      </p:sp>
      <p:sp>
        <p:nvSpPr>
          <p:cNvPr id="524" name="Google Shape;524;p42"/>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25" name="Google Shape;525;p42" descr="Factory"/>
          <p:cNvPicPr preferRelativeResize="0">
            <a:picLocks noGrp="1"/>
          </p:cNvPicPr>
          <p:nvPr>
            <p:ph type="pic" idx="18"/>
          </p:nvPr>
        </p:nvPicPr>
        <p:blipFill rotWithShape="1">
          <a:blip r:embed="rId5">
            <a:alphaModFix/>
          </a:blip>
          <a:srcRect/>
          <a:stretch/>
        </p:blipFill>
        <p:spPr>
          <a:xfrm>
            <a:off x="5954275" y="1814068"/>
            <a:ext cx="640500" cy="640500"/>
          </a:xfrm>
          <a:prstGeom prst="rect">
            <a:avLst/>
          </a:prstGeom>
          <a:noFill/>
          <a:ln>
            <a:noFill/>
          </a:ln>
        </p:spPr>
      </p:pic>
      <p:sp>
        <p:nvSpPr>
          <p:cNvPr id="526" name="Google Shape;526;p42"/>
          <p:cNvSpPr txBox="1"/>
          <p:nvPr/>
        </p:nvSpPr>
        <p:spPr>
          <a:xfrm>
            <a:off x="7166950" y="992425"/>
            <a:ext cx="1943400" cy="217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7" name="Google Shape;527;p42"/>
          <p:cNvSpPr txBox="1"/>
          <p:nvPr/>
        </p:nvSpPr>
        <p:spPr>
          <a:xfrm>
            <a:off x="160315" y="1450590"/>
            <a:ext cx="7130644" cy="1473719"/>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5" name="Google Shape;515;p42"/>
          <p:cNvSpPr txBox="1">
            <a:spLocks noGrp="1"/>
          </p:cNvSpPr>
          <p:nvPr>
            <p:ph type="body" idx="6"/>
          </p:nvPr>
        </p:nvSpPr>
        <p:spPr>
          <a:xfrm>
            <a:off x="625696" y="2027198"/>
            <a:ext cx="1715759" cy="40023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3F3F3F"/>
              </a:buClr>
              <a:buSzPts val="1400"/>
              <a:buNone/>
            </a:pPr>
            <a:r>
              <a:rPr lang="en-IN" dirty="0"/>
              <a:t>Knowledge Base</a:t>
            </a:r>
            <a:endParaRPr dirty="0"/>
          </a:p>
        </p:txBody>
      </p:sp>
      <p:sp>
        <p:nvSpPr>
          <p:cNvPr id="516" name="Google Shape;516;p42"/>
          <p:cNvSpPr txBox="1">
            <a:spLocks noGrp="1"/>
          </p:cNvSpPr>
          <p:nvPr>
            <p:ph type="body" idx="1"/>
          </p:nvPr>
        </p:nvSpPr>
        <p:spPr>
          <a:xfrm>
            <a:off x="625696" y="2512263"/>
            <a:ext cx="1620300" cy="67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200"/>
              <a:buNone/>
            </a:pPr>
            <a:r>
              <a:rPr lang="en-GB" sz="1400" dirty="0"/>
              <a:t>Lack of knowledge base regarding every aspects of cultivation</a:t>
            </a:r>
            <a:endParaRPr sz="1400" dirty="0"/>
          </a:p>
        </p:txBody>
      </p:sp>
      <p:sp>
        <p:nvSpPr>
          <p:cNvPr id="518" name="Google Shape;518;p42"/>
          <p:cNvSpPr txBox="1">
            <a:spLocks noGrp="1"/>
          </p:cNvSpPr>
          <p:nvPr>
            <p:ph type="body" idx="7"/>
          </p:nvPr>
        </p:nvSpPr>
        <p:spPr>
          <a:xfrm>
            <a:off x="2761984" y="2026835"/>
            <a:ext cx="1620441" cy="378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400"/>
              <a:buNone/>
            </a:pPr>
            <a:r>
              <a:rPr lang="en-GB" dirty="0"/>
              <a:t>New Methods</a:t>
            </a:r>
            <a:endParaRPr dirty="0"/>
          </a:p>
        </p:txBody>
      </p:sp>
      <p:sp>
        <p:nvSpPr>
          <p:cNvPr id="519" name="Google Shape;519;p42"/>
          <p:cNvSpPr txBox="1">
            <a:spLocks noGrp="1"/>
          </p:cNvSpPr>
          <p:nvPr>
            <p:ph type="body" idx="2"/>
          </p:nvPr>
        </p:nvSpPr>
        <p:spPr>
          <a:xfrm>
            <a:off x="2761984" y="2488782"/>
            <a:ext cx="1620441" cy="67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200"/>
              <a:buNone/>
            </a:pPr>
            <a:r>
              <a:rPr lang="en-IN" sz="1400" dirty="0"/>
              <a:t>Lack of knowledge about new method for effective cultivation of crops.</a:t>
            </a:r>
            <a:endParaRPr sz="1400" dirty="0"/>
          </a:p>
        </p:txBody>
      </p:sp>
      <p:sp>
        <p:nvSpPr>
          <p:cNvPr id="521" name="Google Shape;521;p42"/>
          <p:cNvSpPr txBox="1">
            <a:spLocks noGrp="1"/>
          </p:cNvSpPr>
          <p:nvPr>
            <p:ph type="body" idx="8"/>
          </p:nvPr>
        </p:nvSpPr>
        <p:spPr>
          <a:xfrm>
            <a:off x="4733190" y="2026835"/>
            <a:ext cx="1620440" cy="378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400"/>
              <a:buNone/>
            </a:pPr>
            <a:r>
              <a:rPr lang="en-GB" dirty="0"/>
              <a:t>Government Schemes</a:t>
            </a:r>
            <a:endParaRPr dirty="0"/>
          </a:p>
        </p:txBody>
      </p:sp>
      <p:sp>
        <p:nvSpPr>
          <p:cNvPr id="522" name="Google Shape;522;p42"/>
          <p:cNvSpPr txBox="1">
            <a:spLocks noGrp="1"/>
          </p:cNvSpPr>
          <p:nvPr>
            <p:ph type="body" idx="3"/>
          </p:nvPr>
        </p:nvSpPr>
        <p:spPr>
          <a:xfrm>
            <a:off x="4736733" y="2488782"/>
            <a:ext cx="1620441" cy="67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200"/>
              <a:buNone/>
            </a:pPr>
            <a:r>
              <a:rPr lang="en-GB" sz="1400" dirty="0"/>
              <a:t>Lack of knowledge about governmental schemes to support farmers.</a:t>
            </a:r>
            <a:endParaRPr sz="1400" dirty="0"/>
          </a:p>
        </p:txBody>
      </p:sp>
      <p:sp>
        <p:nvSpPr>
          <p:cNvPr id="17" name="Google Shape;515;p42">
            <a:extLst>
              <a:ext uri="{FF2B5EF4-FFF2-40B4-BE49-F238E27FC236}">
                <a16:creationId xmlns:a16="http://schemas.microsoft.com/office/drawing/2014/main" id="{78F9102F-73E3-4753-83E4-2CD332DEC1E5}"/>
              </a:ext>
            </a:extLst>
          </p:cNvPr>
          <p:cNvSpPr txBox="1">
            <a:spLocks/>
          </p:cNvSpPr>
          <p:nvPr/>
        </p:nvSpPr>
        <p:spPr>
          <a:xfrm>
            <a:off x="6622860" y="2026835"/>
            <a:ext cx="1620440" cy="37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800"/>
              </a:spcBef>
              <a:spcAft>
                <a:spcPts val="0"/>
              </a:spcAft>
              <a:buClr>
                <a:srgbClr val="3F3F3F"/>
              </a:buClr>
              <a:buSzPts val="1400"/>
              <a:buFont typeface="Arial"/>
              <a:buNone/>
              <a:defRPr sz="1400" b="1" i="0" u="none" strike="noStrike" cap="none">
                <a:solidFill>
                  <a:srgbClr val="3F3F3F"/>
                </a:solidFill>
                <a:latin typeface="Rockwell"/>
                <a:ea typeface="Rockwell"/>
                <a:cs typeface="Rockwell"/>
                <a:sym typeface="Rockwell"/>
              </a:defRPr>
            </a:lvl1pPr>
            <a:lvl2pPr marL="914400" marR="0" lvl="1" indent="-317500" algn="l" rtl="0">
              <a:lnSpc>
                <a:spcPct val="90000"/>
              </a:lnSpc>
              <a:spcBef>
                <a:spcPts val="400"/>
              </a:spcBef>
              <a:spcAft>
                <a:spcPts val="0"/>
              </a:spcAft>
              <a:buClr>
                <a:srgbClr val="3F3F3F"/>
              </a:buClr>
              <a:buSzPts val="1400"/>
              <a:buFont typeface="Arial"/>
              <a:buChar char="•"/>
              <a:defRPr sz="12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spcBef>
                <a:spcPts val="0"/>
              </a:spcBef>
            </a:pPr>
            <a:r>
              <a:rPr lang="en-IN" dirty="0"/>
              <a:t>F2F</a:t>
            </a:r>
          </a:p>
        </p:txBody>
      </p:sp>
      <p:sp>
        <p:nvSpPr>
          <p:cNvPr id="18" name="Google Shape;516;p42">
            <a:extLst>
              <a:ext uri="{FF2B5EF4-FFF2-40B4-BE49-F238E27FC236}">
                <a16:creationId xmlns:a16="http://schemas.microsoft.com/office/drawing/2014/main" id="{E4EC0BF9-FA13-42FC-832C-7A2C956F865B}"/>
              </a:ext>
            </a:extLst>
          </p:cNvPr>
          <p:cNvSpPr txBox="1">
            <a:spLocks/>
          </p:cNvSpPr>
          <p:nvPr/>
        </p:nvSpPr>
        <p:spPr>
          <a:xfrm>
            <a:off x="6641855" y="2512263"/>
            <a:ext cx="1620300" cy="67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400"/>
              </a:spcBef>
              <a:spcAft>
                <a:spcPts val="0"/>
              </a:spcAft>
              <a:buClr>
                <a:srgbClr val="3F3F3F"/>
              </a:buClr>
              <a:buSzPts val="1400"/>
              <a:buFont typeface="Arial"/>
              <a:buChar char="•"/>
              <a:defRPr sz="12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rgbClr val="3F3F3F"/>
              </a:buClr>
              <a:buSzPts val="1400"/>
              <a:buFont typeface="Arial"/>
              <a:buChar char="•"/>
              <a:defRPr sz="11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spcBef>
                <a:spcPts val="0"/>
              </a:spcBef>
            </a:pPr>
            <a:r>
              <a:rPr lang="en-US" sz="1400" dirty="0"/>
              <a:t>Lack of Communication between farmers.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2"/>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800" dirty="0"/>
              <a:t>INTEGROW</a:t>
            </a:r>
            <a:endParaRPr sz="1800" dirty="0"/>
          </a:p>
        </p:txBody>
      </p:sp>
      <p:pic>
        <p:nvPicPr>
          <p:cNvPr id="517" name="Google Shape;517;p42" descr="Thermometer"/>
          <p:cNvPicPr preferRelativeResize="0">
            <a:picLocks noGrp="1"/>
          </p:cNvPicPr>
          <p:nvPr>
            <p:ph type="pic" idx="16"/>
          </p:nvPr>
        </p:nvPicPr>
        <p:blipFill rotWithShape="1">
          <a:blip r:embed="rId3">
            <a:alphaModFix/>
          </a:blip>
          <a:srcRect/>
          <a:stretch/>
        </p:blipFill>
        <p:spPr>
          <a:xfrm>
            <a:off x="4281799" y="1814068"/>
            <a:ext cx="640500" cy="640500"/>
          </a:xfrm>
          <a:prstGeom prst="rect">
            <a:avLst/>
          </a:prstGeom>
          <a:noFill/>
          <a:ln>
            <a:noFill/>
          </a:ln>
        </p:spPr>
      </p:pic>
      <p:pic>
        <p:nvPicPr>
          <p:cNvPr id="520" name="Google Shape;520;p42" descr="Palm tree"/>
          <p:cNvPicPr preferRelativeResize="0">
            <a:picLocks noGrp="1"/>
          </p:cNvPicPr>
          <p:nvPr>
            <p:ph type="pic" idx="17"/>
          </p:nvPr>
        </p:nvPicPr>
        <p:blipFill rotWithShape="1">
          <a:blip r:embed="rId4">
            <a:alphaModFix/>
          </a:blip>
          <a:srcRect/>
          <a:stretch/>
        </p:blipFill>
        <p:spPr>
          <a:xfrm>
            <a:off x="2552732" y="1761747"/>
            <a:ext cx="640556" cy="640556"/>
          </a:xfrm>
          <a:prstGeom prst="rect">
            <a:avLst/>
          </a:prstGeom>
          <a:noFill/>
          <a:ln>
            <a:noFill/>
          </a:ln>
        </p:spPr>
      </p:pic>
      <p:sp>
        <p:nvSpPr>
          <p:cNvPr id="523" name="Google Shape;523;p42"/>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3</a:t>
            </a:fld>
            <a:endParaRPr sz="1100"/>
          </a:p>
        </p:txBody>
      </p:sp>
      <p:sp>
        <p:nvSpPr>
          <p:cNvPr id="524" name="Google Shape;524;p42"/>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25" name="Google Shape;525;p42" descr="Factory"/>
          <p:cNvPicPr preferRelativeResize="0">
            <a:picLocks noGrp="1"/>
          </p:cNvPicPr>
          <p:nvPr>
            <p:ph type="pic" idx="18"/>
          </p:nvPr>
        </p:nvPicPr>
        <p:blipFill rotWithShape="1">
          <a:blip r:embed="rId5">
            <a:alphaModFix/>
          </a:blip>
          <a:srcRect/>
          <a:stretch/>
        </p:blipFill>
        <p:spPr>
          <a:xfrm>
            <a:off x="5954275" y="1814068"/>
            <a:ext cx="640500" cy="640500"/>
          </a:xfrm>
          <a:prstGeom prst="rect">
            <a:avLst/>
          </a:prstGeom>
          <a:noFill/>
          <a:ln>
            <a:noFill/>
          </a:ln>
        </p:spPr>
      </p:pic>
      <p:sp>
        <p:nvSpPr>
          <p:cNvPr id="526" name="Google Shape;526;p42"/>
          <p:cNvSpPr txBox="1"/>
          <p:nvPr/>
        </p:nvSpPr>
        <p:spPr>
          <a:xfrm>
            <a:off x="7166950" y="992425"/>
            <a:ext cx="1943400" cy="217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7" name="Google Shape;527;p42"/>
          <p:cNvSpPr txBox="1"/>
          <p:nvPr/>
        </p:nvSpPr>
        <p:spPr>
          <a:xfrm>
            <a:off x="160315" y="1450590"/>
            <a:ext cx="7130644" cy="1473719"/>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6" name="Google Shape;516;p42"/>
          <p:cNvSpPr txBox="1">
            <a:spLocks noGrp="1"/>
          </p:cNvSpPr>
          <p:nvPr>
            <p:ph type="body" idx="1"/>
          </p:nvPr>
        </p:nvSpPr>
        <p:spPr>
          <a:xfrm>
            <a:off x="648000" y="1348948"/>
            <a:ext cx="7780225" cy="2344652"/>
          </a:xfrm>
          <a:prstGeom prst="rect">
            <a:avLst/>
          </a:prstGeom>
          <a:noFill/>
          <a:ln>
            <a:noFill/>
          </a:ln>
        </p:spPr>
        <p:txBody>
          <a:bodyPr spcFirstLastPara="1" wrap="square" lIns="0" tIns="0" rIns="0" bIns="0" anchor="t" anchorCtr="0">
            <a:noAutofit/>
          </a:bodyPr>
          <a:lstStyle/>
          <a:p>
            <a:pPr algn="l">
              <a:lnSpc>
                <a:spcPct val="150000"/>
              </a:lnSpc>
            </a:pPr>
            <a:r>
              <a:rPr lang="en-US" sz="1800" dirty="0"/>
              <a:t>		A Farmer friendly application, to enrich the knowledge of the farmers regarding modern ways of farming. Notifying farmers with Government initiatives for supporting farmers. Connecting farmers in our country to experts in all over the world.</a:t>
            </a:r>
          </a:p>
        </p:txBody>
      </p:sp>
    </p:spTree>
    <p:extLst>
      <p:ext uri="{BB962C8B-B14F-4D97-AF65-F5344CB8AC3E}">
        <p14:creationId xmlns:p14="http://schemas.microsoft.com/office/powerpoint/2010/main" val="338224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2"/>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800" dirty="0"/>
              <a:t>Features</a:t>
            </a:r>
            <a:endParaRPr sz="1800" dirty="0"/>
          </a:p>
        </p:txBody>
      </p:sp>
      <p:pic>
        <p:nvPicPr>
          <p:cNvPr id="517" name="Google Shape;517;p42" descr="Thermometer"/>
          <p:cNvPicPr preferRelativeResize="0">
            <a:picLocks noGrp="1"/>
          </p:cNvPicPr>
          <p:nvPr>
            <p:ph type="pic" idx="16"/>
          </p:nvPr>
        </p:nvPicPr>
        <p:blipFill rotWithShape="1">
          <a:blip r:embed="rId3">
            <a:alphaModFix/>
          </a:blip>
          <a:srcRect/>
          <a:stretch/>
        </p:blipFill>
        <p:spPr>
          <a:xfrm>
            <a:off x="4281799" y="1814068"/>
            <a:ext cx="640500" cy="640500"/>
          </a:xfrm>
          <a:prstGeom prst="rect">
            <a:avLst/>
          </a:prstGeom>
          <a:noFill/>
          <a:ln>
            <a:noFill/>
          </a:ln>
        </p:spPr>
      </p:pic>
      <p:pic>
        <p:nvPicPr>
          <p:cNvPr id="520" name="Google Shape;520;p42" descr="Palm tree"/>
          <p:cNvPicPr preferRelativeResize="0">
            <a:picLocks noGrp="1"/>
          </p:cNvPicPr>
          <p:nvPr>
            <p:ph type="pic" idx="17"/>
          </p:nvPr>
        </p:nvPicPr>
        <p:blipFill rotWithShape="1">
          <a:blip r:embed="rId4">
            <a:alphaModFix/>
          </a:blip>
          <a:srcRect/>
          <a:stretch/>
        </p:blipFill>
        <p:spPr>
          <a:xfrm>
            <a:off x="2552732" y="1761747"/>
            <a:ext cx="640556" cy="640556"/>
          </a:xfrm>
          <a:prstGeom prst="rect">
            <a:avLst/>
          </a:prstGeom>
          <a:noFill/>
          <a:ln>
            <a:noFill/>
          </a:ln>
        </p:spPr>
      </p:pic>
      <p:sp>
        <p:nvSpPr>
          <p:cNvPr id="523" name="Google Shape;523;p42"/>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4</a:t>
            </a:fld>
            <a:endParaRPr sz="1100"/>
          </a:p>
        </p:txBody>
      </p:sp>
      <p:sp>
        <p:nvSpPr>
          <p:cNvPr id="524" name="Google Shape;524;p42"/>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25" name="Google Shape;525;p42" descr="Factory"/>
          <p:cNvPicPr preferRelativeResize="0">
            <a:picLocks noGrp="1"/>
          </p:cNvPicPr>
          <p:nvPr>
            <p:ph type="pic" idx="18"/>
          </p:nvPr>
        </p:nvPicPr>
        <p:blipFill rotWithShape="1">
          <a:blip r:embed="rId5">
            <a:alphaModFix/>
          </a:blip>
          <a:srcRect/>
          <a:stretch/>
        </p:blipFill>
        <p:spPr>
          <a:xfrm>
            <a:off x="5954275" y="1814068"/>
            <a:ext cx="640500" cy="640500"/>
          </a:xfrm>
          <a:prstGeom prst="rect">
            <a:avLst/>
          </a:prstGeom>
          <a:noFill/>
          <a:ln>
            <a:noFill/>
          </a:ln>
        </p:spPr>
      </p:pic>
      <p:sp>
        <p:nvSpPr>
          <p:cNvPr id="526" name="Google Shape;526;p42"/>
          <p:cNvSpPr txBox="1"/>
          <p:nvPr/>
        </p:nvSpPr>
        <p:spPr>
          <a:xfrm>
            <a:off x="7166950" y="992425"/>
            <a:ext cx="1943400" cy="217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7" name="Google Shape;527;p42"/>
          <p:cNvSpPr txBox="1"/>
          <p:nvPr/>
        </p:nvSpPr>
        <p:spPr>
          <a:xfrm>
            <a:off x="160315" y="1450590"/>
            <a:ext cx="7130644" cy="1473719"/>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6" name="Google Shape;516;p42"/>
          <p:cNvSpPr txBox="1">
            <a:spLocks noGrp="1"/>
          </p:cNvSpPr>
          <p:nvPr>
            <p:ph type="body" idx="1"/>
          </p:nvPr>
        </p:nvSpPr>
        <p:spPr>
          <a:xfrm>
            <a:off x="568800" y="1006970"/>
            <a:ext cx="7780225" cy="3129560"/>
          </a:xfrm>
          <a:prstGeom prst="rect">
            <a:avLst/>
          </a:prstGeom>
          <a:noFill/>
          <a:ln>
            <a:noFill/>
          </a:ln>
        </p:spPr>
        <p:txBody>
          <a:bodyPr spcFirstLastPara="1" wrap="square" lIns="0" tIns="0" rIns="0" bIns="0" anchor="t" anchorCtr="0">
            <a:noAutofit/>
          </a:bodyPr>
          <a:lstStyle/>
          <a:p>
            <a:pPr marL="400050" indent="-171450" algn="l">
              <a:lnSpc>
                <a:spcPct val="150000"/>
              </a:lnSpc>
              <a:buFont typeface="Arial" panose="020B0604020202020204" pitchFamily="34" charset="0"/>
              <a:buChar char="•"/>
            </a:pPr>
            <a:r>
              <a:rPr lang="en-US" sz="2000" dirty="0"/>
              <a:t>Profile for all farmers</a:t>
            </a:r>
          </a:p>
          <a:p>
            <a:pPr marL="400050" indent="-171450" algn="l">
              <a:lnSpc>
                <a:spcPct val="150000"/>
              </a:lnSpc>
              <a:buFont typeface="Arial" panose="020B0604020202020204" pitchFamily="34" charset="0"/>
              <a:buChar char="•"/>
            </a:pPr>
            <a:r>
              <a:rPr lang="en-US" sz="2000" dirty="0"/>
              <a:t>Daily log entry</a:t>
            </a:r>
          </a:p>
          <a:p>
            <a:pPr marL="400050" indent="-171450" algn="l">
              <a:lnSpc>
                <a:spcPct val="150000"/>
              </a:lnSpc>
              <a:buFont typeface="Arial" panose="020B0604020202020204" pitchFamily="34" charset="0"/>
              <a:buChar char="•"/>
            </a:pPr>
            <a:r>
              <a:rPr lang="en-US" sz="2000" dirty="0"/>
              <a:t>Forum for all the farmers</a:t>
            </a:r>
          </a:p>
          <a:p>
            <a:pPr marL="400050" indent="-171450" algn="l">
              <a:lnSpc>
                <a:spcPct val="150000"/>
              </a:lnSpc>
              <a:buFont typeface="Arial" panose="020B0604020202020204" pitchFamily="34" charset="0"/>
              <a:buChar char="•"/>
            </a:pPr>
            <a:r>
              <a:rPr lang="en-US" sz="2000" dirty="0"/>
              <a:t>Agriculture Blog</a:t>
            </a:r>
          </a:p>
          <a:p>
            <a:pPr marL="400050" indent="-171450" algn="l">
              <a:lnSpc>
                <a:spcPct val="150000"/>
              </a:lnSpc>
              <a:buFont typeface="Arial" panose="020B0604020202020204" pitchFamily="34" charset="0"/>
              <a:buChar char="•"/>
            </a:pPr>
            <a:r>
              <a:rPr lang="en-US" sz="2000" dirty="0"/>
              <a:t>Expert support chat room</a:t>
            </a:r>
          </a:p>
          <a:p>
            <a:pPr algn="l">
              <a:lnSpc>
                <a:spcPct val="150000"/>
              </a:lnSpc>
            </a:pPr>
            <a:endParaRPr lang="en-US" sz="3200" dirty="0"/>
          </a:p>
        </p:txBody>
      </p:sp>
    </p:spTree>
    <p:extLst>
      <p:ext uri="{BB962C8B-B14F-4D97-AF65-F5344CB8AC3E}">
        <p14:creationId xmlns:p14="http://schemas.microsoft.com/office/powerpoint/2010/main" val="1839644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2"/>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800" dirty="0"/>
              <a:t>Difficulties in Implementation</a:t>
            </a:r>
            <a:endParaRPr sz="1800" dirty="0"/>
          </a:p>
        </p:txBody>
      </p:sp>
      <p:pic>
        <p:nvPicPr>
          <p:cNvPr id="517" name="Google Shape;517;p42" descr="Thermometer"/>
          <p:cNvPicPr preferRelativeResize="0">
            <a:picLocks noGrp="1"/>
          </p:cNvPicPr>
          <p:nvPr>
            <p:ph type="pic" idx="16"/>
          </p:nvPr>
        </p:nvPicPr>
        <p:blipFill rotWithShape="1">
          <a:blip r:embed="rId3">
            <a:alphaModFix/>
          </a:blip>
          <a:srcRect/>
          <a:stretch/>
        </p:blipFill>
        <p:spPr>
          <a:xfrm>
            <a:off x="4281799" y="1814068"/>
            <a:ext cx="640500" cy="640500"/>
          </a:xfrm>
          <a:prstGeom prst="rect">
            <a:avLst/>
          </a:prstGeom>
          <a:noFill/>
          <a:ln>
            <a:noFill/>
          </a:ln>
        </p:spPr>
      </p:pic>
      <p:pic>
        <p:nvPicPr>
          <p:cNvPr id="520" name="Google Shape;520;p42" descr="Palm tree"/>
          <p:cNvPicPr preferRelativeResize="0">
            <a:picLocks noGrp="1"/>
          </p:cNvPicPr>
          <p:nvPr>
            <p:ph type="pic" idx="17"/>
          </p:nvPr>
        </p:nvPicPr>
        <p:blipFill rotWithShape="1">
          <a:blip r:embed="rId4">
            <a:alphaModFix/>
          </a:blip>
          <a:srcRect/>
          <a:stretch/>
        </p:blipFill>
        <p:spPr>
          <a:xfrm>
            <a:off x="2552732" y="1761747"/>
            <a:ext cx="640556" cy="640556"/>
          </a:xfrm>
          <a:prstGeom prst="rect">
            <a:avLst/>
          </a:prstGeom>
          <a:noFill/>
          <a:ln>
            <a:noFill/>
          </a:ln>
        </p:spPr>
      </p:pic>
      <p:sp>
        <p:nvSpPr>
          <p:cNvPr id="523" name="Google Shape;523;p42"/>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5</a:t>
            </a:fld>
            <a:endParaRPr sz="1100"/>
          </a:p>
        </p:txBody>
      </p:sp>
      <p:sp>
        <p:nvSpPr>
          <p:cNvPr id="524" name="Google Shape;524;p42"/>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25" name="Google Shape;525;p42" descr="Factory"/>
          <p:cNvPicPr preferRelativeResize="0">
            <a:picLocks noGrp="1"/>
          </p:cNvPicPr>
          <p:nvPr>
            <p:ph type="pic" idx="18"/>
          </p:nvPr>
        </p:nvPicPr>
        <p:blipFill rotWithShape="1">
          <a:blip r:embed="rId5">
            <a:alphaModFix/>
          </a:blip>
          <a:srcRect/>
          <a:stretch/>
        </p:blipFill>
        <p:spPr>
          <a:xfrm>
            <a:off x="5954275" y="1814068"/>
            <a:ext cx="640500" cy="640500"/>
          </a:xfrm>
          <a:prstGeom prst="rect">
            <a:avLst/>
          </a:prstGeom>
          <a:noFill/>
          <a:ln>
            <a:noFill/>
          </a:ln>
        </p:spPr>
      </p:pic>
      <p:sp>
        <p:nvSpPr>
          <p:cNvPr id="526" name="Google Shape;526;p42"/>
          <p:cNvSpPr txBox="1"/>
          <p:nvPr/>
        </p:nvSpPr>
        <p:spPr>
          <a:xfrm>
            <a:off x="7166950" y="992425"/>
            <a:ext cx="1943400" cy="217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7" name="Google Shape;527;p42"/>
          <p:cNvSpPr txBox="1"/>
          <p:nvPr/>
        </p:nvSpPr>
        <p:spPr>
          <a:xfrm>
            <a:off x="160315" y="1450590"/>
            <a:ext cx="7130644" cy="1473719"/>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6" name="Google Shape;516;p42"/>
          <p:cNvSpPr txBox="1">
            <a:spLocks noGrp="1"/>
          </p:cNvSpPr>
          <p:nvPr>
            <p:ph type="body" idx="1"/>
          </p:nvPr>
        </p:nvSpPr>
        <p:spPr>
          <a:xfrm>
            <a:off x="568800" y="1006970"/>
            <a:ext cx="7780225" cy="1917339"/>
          </a:xfrm>
          <a:prstGeom prst="rect">
            <a:avLst/>
          </a:prstGeom>
          <a:noFill/>
          <a:ln>
            <a:noFill/>
          </a:ln>
        </p:spPr>
        <p:txBody>
          <a:bodyPr spcFirstLastPara="1" wrap="square" lIns="0" tIns="0" rIns="0" bIns="0" anchor="t" anchorCtr="0">
            <a:noAutofit/>
          </a:bodyPr>
          <a:lstStyle/>
          <a:p>
            <a:pPr marL="685800" indent="-457200" algn="l">
              <a:lnSpc>
                <a:spcPct val="150000"/>
              </a:lnSpc>
              <a:buFont typeface="Arial" panose="020B0604020202020204" pitchFamily="34" charset="0"/>
              <a:buChar char="•"/>
            </a:pPr>
            <a:r>
              <a:rPr lang="en-US" sz="2400" dirty="0"/>
              <a:t>Educating Farmers</a:t>
            </a:r>
          </a:p>
          <a:p>
            <a:pPr marL="685800" indent="-457200" algn="l">
              <a:lnSpc>
                <a:spcPct val="150000"/>
              </a:lnSpc>
              <a:buFont typeface="Arial" panose="020B0604020202020204" pitchFamily="34" charset="0"/>
              <a:buChar char="•"/>
            </a:pPr>
            <a:r>
              <a:rPr lang="en-US" sz="2400" dirty="0"/>
              <a:t>Technical skills of Farmers</a:t>
            </a:r>
          </a:p>
          <a:p>
            <a:pPr marL="685800" indent="-457200" algn="l">
              <a:lnSpc>
                <a:spcPct val="150000"/>
              </a:lnSpc>
              <a:buFont typeface="Arial" panose="020B0604020202020204" pitchFamily="34" charset="0"/>
              <a:buChar char="•"/>
            </a:pPr>
            <a:r>
              <a:rPr lang="en-US" sz="2400" dirty="0"/>
              <a:t>Funding</a:t>
            </a:r>
          </a:p>
          <a:p>
            <a:pPr marL="685800" indent="-457200" algn="l">
              <a:lnSpc>
                <a:spcPct val="150000"/>
              </a:lnSpc>
              <a:buFont typeface="Arial" panose="020B0604020202020204" pitchFamily="34" charset="0"/>
              <a:buChar char="•"/>
            </a:pPr>
            <a:r>
              <a:rPr lang="en-US" sz="2400" dirty="0"/>
              <a:t>Internet Connectivity</a:t>
            </a:r>
          </a:p>
        </p:txBody>
      </p:sp>
    </p:spTree>
    <p:extLst>
      <p:ext uri="{BB962C8B-B14F-4D97-AF65-F5344CB8AC3E}">
        <p14:creationId xmlns:p14="http://schemas.microsoft.com/office/powerpoint/2010/main" val="385236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4" descr="water, waves, sandy shore"/>
          <p:cNvPicPr preferRelativeResize="0">
            <a:picLocks noGrp="1"/>
          </p:cNvPicPr>
          <p:nvPr>
            <p:ph type="pic" idx="2"/>
          </p:nvPr>
        </p:nvPicPr>
        <p:blipFill rotWithShape="1">
          <a:blip r:embed="rId3">
            <a:alphaModFix/>
          </a:blip>
          <a:srcRect t="88" b="89"/>
          <a:stretch/>
        </p:blipFill>
        <p:spPr>
          <a:xfrm>
            <a:off x="79013" y="372104"/>
            <a:ext cx="4656273" cy="4706361"/>
          </a:xfrm>
          <a:prstGeom prst="rect">
            <a:avLst/>
          </a:prstGeom>
          <a:solidFill>
            <a:srgbClr val="F2F2F2"/>
          </a:solidFill>
          <a:ln>
            <a:noFill/>
          </a:ln>
        </p:spPr>
      </p:pic>
      <p:sp>
        <p:nvSpPr>
          <p:cNvPr id="545" name="Google Shape;545;p44"/>
          <p:cNvSpPr txBox="1">
            <a:spLocks noGrp="1"/>
          </p:cNvSpPr>
          <p:nvPr>
            <p:ph type="title"/>
          </p:nvPr>
        </p:nvSpPr>
        <p:spPr>
          <a:xfrm>
            <a:off x="5300343" y="331600"/>
            <a:ext cx="35277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400"/>
              <a:t>THE PRODUCT- Technology Components</a:t>
            </a:r>
            <a:endParaRPr sz="1400"/>
          </a:p>
        </p:txBody>
      </p:sp>
      <p:pic>
        <p:nvPicPr>
          <p:cNvPr id="546" name="Google Shape;546;p44" descr="link"/>
          <p:cNvPicPr preferRelativeResize="0">
            <a:picLocks noGrp="1"/>
          </p:cNvPicPr>
          <p:nvPr>
            <p:ph type="pic" idx="13"/>
          </p:nvPr>
        </p:nvPicPr>
        <p:blipFill rotWithShape="1">
          <a:blip r:embed="rId4">
            <a:alphaModFix/>
          </a:blip>
          <a:srcRect/>
          <a:stretch/>
        </p:blipFill>
        <p:spPr>
          <a:xfrm>
            <a:off x="5554406" y="1279909"/>
            <a:ext cx="518766" cy="518766"/>
          </a:xfrm>
          <a:prstGeom prst="rect">
            <a:avLst/>
          </a:prstGeom>
          <a:noFill/>
          <a:ln>
            <a:noFill/>
          </a:ln>
        </p:spPr>
      </p:pic>
      <p:sp>
        <p:nvSpPr>
          <p:cNvPr id="547" name="Google Shape;547;p44"/>
          <p:cNvSpPr txBox="1">
            <a:spLocks noGrp="1"/>
          </p:cNvSpPr>
          <p:nvPr>
            <p:ph type="body" idx="4"/>
          </p:nvPr>
        </p:nvSpPr>
        <p:spPr>
          <a:xfrm>
            <a:off x="6576212" y="1026846"/>
            <a:ext cx="22518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400"/>
              <a:buNone/>
            </a:pPr>
            <a:r>
              <a:rPr lang="en-GB" sz="1200"/>
              <a:t>Flutter</a:t>
            </a:r>
            <a:endParaRPr sz="1200"/>
          </a:p>
        </p:txBody>
      </p:sp>
      <p:sp>
        <p:nvSpPr>
          <p:cNvPr id="548" name="Google Shape;548;p44"/>
          <p:cNvSpPr txBox="1">
            <a:spLocks noGrp="1"/>
          </p:cNvSpPr>
          <p:nvPr>
            <p:ph type="body" idx="7"/>
          </p:nvPr>
        </p:nvSpPr>
        <p:spPr>
          <a:xfrm>
            <a:off x="6576212" y="1270696"/>
            <a:ext cx="1500988"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200"/>
              <a:buNone/>
            </a:pPr>
            <a:r>
              <a:rPr lang="en-GB" sz="1100"/>
              <a:t>Framework used is flutter for a better cross platform experience</a:t>
            </a:r>
            <a:endParaRPr sz="1100"/>
          </a:p>
        </p:txBody>
      </p:sp>
      <p:pic>
        <p:nvPicPr>
          <p:cNvPr id="549" name="Google Shape;549;p44" descr="send"/>
          <p:cNvPicPr preferRelativeResize="0">
            <a:picLocks noGrp="1"/>
          </p:cNvPicPr>
          <p:nvPr>
            <p:ph type="pic" idx="9"/>
          </p:nvPr>
        </p:nvPicPr>
        <p:blipFill rotWithShape="1">
          <a:blip r:embed="rId5">
            <a:alphaModFix/>
          </a:blip>
          <a:srcRect t="115" b="114"/>
          <a:stretch/>
        </p:blipFill>
        <p:spPr>
          <a:xfrm>
            <a:off x="5554406" y="2453386"/>
            <a:ext cx="518766" cy="518766"/>
          </a:xfrm>
          <a:prstGeom prst="rect">
            <a:avLst/>
          </a:prstGeom>
          <a:noFill/>
          <a:ln>
            <a:noFill/>
          </a:ln>
        </p:spPr>
      </p:pic>
      <p:sp>
        <p:nvSpPr>
          <p:cNvPr id="550" name="Google Shape;550;p44"/>
          <p:cNvSpPr txBox="1">
            <a:spLocks noGrp="1"/>
          </p:cNvSpPr>
          <p:nvPr>
            <p:ph type="body" idx="5"/>
          </p:nvPr>
        </p:nvSpPr>
        <p:spPr>
          <a:xfrm>
            <a:off x="6576199" y="2200325"/>
            <a:ext cx="24288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400"/>
              <a:buNone/>
            </a:pPr>
            <a:r>
              <a:rPr lang="en-GB" sz="1200"/>
              <a:t>Instant &amp; Easy Communication</a:t>
            </a:r>
            <a:endParaRPr sz="1200"/>
          </a:p>
        </p:txBody>
      </p:sp>
      <p:sp>
        <p:nvSpPr>
          <p:cNvPr id="551" name="Google Shape;551;p44"/>
          <p:cNvSpPr txBox="1">
            <a:spLocks noGrp="1"/>
          </p:cNvSpPr>
          <p:nvPr>
            <p:ph type="body" idx="1"/>
          </p:nvPr>
        </p:nvSpPr>
        <p:spPr>
          <a:xfrm>
            <a:off x="6576212" y="2476495"/>
            <a:ext cx="1500988"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200"/>
              <a:buNone/>
            </a:pPr>
            <a:r>
              <a:rPr lang="en-GB" sz="1100"/>
              <a:t>Understandable and portable format </a:t>
            </a:r>
            <a:endParaRPr sz="1100"/>
          </a:p>
        </p:txBody>
      </p:sp>
      <p:pic>
        <p:nvPicPr>
          <p:cNvPr id="552" name="Google Shape;552;p44" descr="network"/>
          <p:cNvPicPr preferRelativeResize="0">
            <a:picLocks noGrp="1"/>
          </p:cNvPicPr>
          <p:nvPr>
            <p:ph type="pic" idx="8"/>
          </p:nvPr>
        </p:nvPicPr>
        <p:blipFill rotWithShape="1">
          <a:blip r:embed="rId6">
            <a:alphaModFix/>
          </a:blip>
          <a:srcRect/>
          <a:stretch/>
        </p:blipFill>
        <p:spPr>
          <a:xfrm>
            <a:off x="5554406" y="3626863"/>
            <a:ext cx="518766" cy="518766"/>
          </a:xfrm>
          <a:prstGeom prst="rect">
            <a:avLst/>
          </a:prstGeom>
          <a:noFill/>
          <a:ln>
            <a:noFill/>
          </a:ln>
        </p:spPr>
      </p:pic>
      <p:sp>
        <p:nvSpPr>
          <p:cNvPr id="553" name="Google Shape;553;p44"/>
          <p:cNvSpPr txBox="1">
            <a:spLocks noGrp="1"/>
          </p:cNvSpPr>
          <p:nvPr>
            <p:ph type="body" idx="6"/>
          </p:nvPr>
        </p:nvSpPr>
        <p:spPr>
          <a:xfrm>
            <a:off x="6576212" y="3375596"/>
            <a:ext cx="22518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400"/>
              <a:buNone/>
            </a:pPr>
            <a:r>
              <a:rPr lang="en-GB" sz="1200" dirty="0"/>
              <a:t>REST API</a:t>
            </a:r>
            <a:endParaRPr sz="1200" dirty="0"/>
          </a:p>
        </p:txBody>
      </p:sp>
      <p:sp>
        <p:nvSpPr>
          <p:cNvPr id="554" name="Google Shape;554;p44"/>
          <p:cNvSpPr txBox="1">
            <a:spLocks noGrp="1"/>
          </p:cNvSpPr>
          <p:nvPr>
            <p:ph type="body" idx="3"/>
          </p:nvPr>
        </p:nvSpPr>
        <p:spPr>
          <a:xfrm>
            <a:off x="6576212" y="3699605"/>
            <a:ext cx="1500988"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200"/>
              <a:buNone/>
            </a:pPr>
            <a:r>
              <a:rPr lang="en-GB" sz="1100" dirty="0"/>
              <a:t>Powerful API index to add on functions.</a:t>
            </a:r>
            <a:endParaRPr sz="1100" dirty="0"/>
          </a:p>
        </p:txBody>
      </p:sp>
      <p:sp>
        <p:nvSpPr>
          <p:cNvPr id="555" name="Google Shape;555;p44"/>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6</a:t>
            </a:fld>
            <a:endParaRPr sz="1100"/>
          </a:p>
        </p:txBody>
      </p:sp>
      <p:sp>
        <p:nvSpPr>
          <p:cNvPr id="556" name="Google Shape;556;p44"/>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324000" y="324000"/>
            <a:ext cx="8505000" cy="324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2400"/>
              <a:buFont typeface="Rockwell"/>
              <a:buNone/>
            </a:pPr>
            <a:r>
              <a:rPr lang="en-GB" sz="1100" b="1"/>
              <a:t>As a result...</a:t>
            </a:r>
            <a:endParaRPr sz="1100" b="1"/>
          </a:p>
        </p:txBody>
      </p:sp>
      <p:pic>
        <p:nvPicPr>
          <p:cNvPr id="563" name="Google Shape;563;p45" descr="magnifying glass"/>
          <p:cNvPicPr preferRelativeResize="0">
            <a:picLocks noGrp="1"/>
          </p:cNvPicPr>
          <p:nvPr>
            <p:ph type="pic" idx="2"/>
          </p:nvPr>
        </p:nvPicPr>
        <p:blipFill rotWithShape="1">
          <a:blip r:embed="rId3">
            <a:alphaModFix/>
          </a:blip>
          <a:srcRect/>
          <a:stretch/>
        </p:blipFill>
        <p:spPr>
          <a:xfrm>
            <a:off x="814841" y="1768568"/>
            <a:ext cx="640556" cy="640556"/>
          </a:xfrm>
          <a:prstGeom prst="rect">
            <a:avLst/>
          </a:prstGeom>
          <a:noFill/>
          <a:ln>
            <a:noFill/>
          </a:ln>
        </p:spPr>
      </p:pic>
      <p:sp>
        <p:nvSpPr>
          <p:cNvPr id="564" name="Google Shape;564;p45"/>
          <p:cNvSpPr txBox="1">
            <a:spLocks noGrp="1"/>
          </p:cNvSpPr>
          <p:nvPr>
            <p:ph type="body" idx="7"/>
          </p:nvPr>
        </p:nvSpPr>
        <p:spPr>
          <a:xfrm>
            <a:off x="323850" y="2944750"/>
            <a:ext cx="1620000" cy="378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400"/>
              <a:buNone/>
            </a:pPr>
            <a:r>
              <a:rPr lang="en-GB" sz="1100" dirty="0"/>
              <a:t>More Growth in Agriculture</a:t>
            </a:r>
            <a:endParaRPr sz="1100" dirty="0"/>
          </a:p>
        </p:txBody>
      </p:sp>
      <p:pic>
        <p:nvPicPr>
          <p:cNvPr id="565" name="Google Shape;565;p45" descr="foliage"/>
          <p:cNvPicPr preferRelativeResize="0">
            <a:picLocks noGrp="1"/>
          </p:cNvPicPr>
          <p:nvPr>
            <p:ph type="pic" idx="3"/>
          </p:nvPr>
        </p:nvPicPr>
        <p:blipFill rotWithShape="1">
          <a:blip r:embed="rId4">
            <a:alphaModFix/>
          </a:blip>
          <a:srcRect/>
          <a:stretch/>
        </p:blipFill>
        <p:spPr>
          <a:xfrm>
            <a:off x="2535132" y="1768568"/>
            <a:ext cx="640556" cy="640556"/>
          </a:xfrm>
          <a:prstGeom prst="rect">
            <a:avLst/>
          </a:prstGeom>
          <a:noFill/>
          <a:ln>
            <a:noFill/>
          </a:ln>
        </p:spPr>
      </p:pic>
      <p:sp>
        <p:nvSpPr>
          <p:cNvPr id="566" name="Google Shape;566;p45"/>
          <p:cNvSpPr txBox="1">
            <a:spLocks noGrp="1"/>
          </p:cNvSpPr>
          <p:nvPr>
            <p:ph type="body" idx="8"/>
          </p:nvPr>
        </p:nvSpPr>
        <p:spPr>
          <a:xfrm>
            <a:off x="2044557" y="2944751"/>
            <a:ext cx="1620440" cy="378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400"/>
              <a:buNone/>
            </a:pPr>
            <a:r>
              <a:rPr lang="en-GB" sz="1100" dirty="0"/>
              <a:t>Better Indian </a:t>
            </a:r>
          </a:p>
          <a:p>
            <a:pPr marL="0" lvl="0" indent="0" algn="ctr" rtl="0">
              <a:lnSpc>
                <a:spcPct val="90000"/>
              </a:lnSpc>
              <a:spcBef>
                <a:spcPts val="0"/>
              </a:spcBef>
              <a:spcAft>
                <a:spcPts val="0"/>
              </a:spcAft>
              <a:buClr>
                <a:srgbClr val="3F3F3F"/>
              </a:buClr>
              <a:buSzPts val="1400"/>
              <a:buNone/>
            </a:pPr>
            <a:r>
              <a:rPr lang="en-GB" sz="1100" dirty="0"/>
              <a:t>Economy</a:t>
            </a:r>
            <a:endParaRPr sz="1100" dirty="0"/>
          </a:p>
        </p:txBody>
      </p:sp>
      <p:pic>
        <p:nvPicPr>
          <p:cNvPr id="567" name="Google Shape;567;p45" descr="apple"/>
          <p:cNvPicPr preferRelativeResize="0">
            <a:picLocks noGrp="1"/>
          </p:cNvPicPr>
          <p:nvPr>
            <p:ph type="pic" idx="4"/>
          </p:nvPr>
        </p:nvPicPr>
        <p:blipFill rotWithShape="1">
          <a:blip r:embed="rId5">
            <a:alphaModFix/>
          </a:blip>
          <a:srcRect/>
          <a:stretch/>
        </p:blipFill>
        <p:spPr>
          <a:xfrm>
            <a:off x="4255424" y="1768568"/>
            <a:ext cx="640556" cy="640556"/>
          </a:xfrm>
          <a:prstGeom prst="rect">
            <a:avLst/>
          </a:prstGeom>
          <a:noFill/>
          <a:ln>
            <a:noFill/>
          </a:ln>
        </p:spPr>
      </p:pic>
      <p:sp>
        <p:nvSpPr>
          <p:cNvPr id="568" name="Google Shape;568;p45"/>
          <p:cNvSpPr txBox="1">
            <a:spLocks noGrp="1"/>
          </p:cNvSpPr>
          <p:nvPr>
            <p:ph type="body" idx="9"/>
          </p:nvPr>
        </p:nvSpPr>
        <p:spPr>
          <a:xfrm>
            <a:off x="3765407" y="2944751"/>
            <a:ext cx="1620441" cy="378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1400"/>
              <a:buNone/>
            </a:pPr>
            <a:r>
              <a:rPr lang="en-GB" sz="1100" dirty="0"/>
              <a:t>Healthy </a:t>
            </a:r>
          </a:p>
          <a:p>
            <a:pPr marL="0" lvl="0" indent="0" algn="ctr" rtl="0">
              <a:lnSpc>
                <a:spcPct val="90000"/>
              </a:lnSpc>
              <a:spcBef>
                <a:spcPts val="0"/>
              </a:spcBef>
              <a:spcAft>
                <a:spcPts val="0"/>
              </a:spcAft>
              <a:buClr>
                <a:srgbClr val="3F3F3F"/>
              </a:buClr>
              <a:buSzPts val="1400"/>
              <a:buNone/>
            </a:pPr>
            <a:r>
              <a:rPr lang="en-GB" sz="1100" dirty="0"/>
              <a:t>India</a:t>
            </a:r>
            <a:endParaRPr sz="1100" dirty="0"/>
          </a:p>
        </p:txBody>
      </p:sp>
      <p:pic>
        <p:nvPicPr>
          <p:cNvPr id="569" name="Google Shape;569;p45" descr="aerial image of trees, forest"/>
          <p:cNvPicPr preferRelativeResize="0">
            <a:picLocks noGrp="1"/>
          </p:cNvPicPr>
          <p:nvPr>
            <p:ph type="pic" idx="5"/>
          </p:nvPr>
        </p:nvPicPr>
        <p:blipFill rotWithShape="1">
          <a:blip r:embed="rId6">
            <a:alphaModFix/>
          </a:blip>
          <a:srcRect l="93" r="93"/>
          <a:stretch/>
        </p:blipFill>
        <p:spPr>
          <a:xfrm>
            <a:off x="5724488" y="65036"/>
            <a:ext cx="3354476" cy="4858904"/>
          </a:xfrm>
          <a:prstGeom prst="rect">
            <a:avLst/>
          </a:prstGeom>
          <a:solidFill>
            <a:srgbClr val="F2F2F2"/>
          </a:solidFill>
          <a:ln>
            <a:noFill/>
          </a:ln>
        </p:spPr>
      </p:pic>
      <p:sp>
        <p:nvSpPr>
          <p:cNvPr id="570" name="Google Shape;570;p45"/>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7</a:t>
            </a:fld>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56" descr="Top left image"/>
          <p:cNvPicPr preferRelativeResize="0">
            <a:picLocks noGrp="1"/>
          </p:cNvPicPr>
          <p:nvPr>
            <p:ph type="pic" idx="2"/>
          </p:nvPr>
        </p:nvPicPr>
        <p:blipFill rotWithShape="1">
          <a:blip r:embed="rId3">
            <a:alphaModFix/>
          </a:blip>
          <a:srcRect/>
          <a:stretch/>
        </p:blipFill>
        <p:spPr>
          <a:xfrm>
            <a:off x="480250" y="391225"/>
            <a:ext cx="7842000" cy="2918100"/>
          </a:xfrm>
          <a:prstGeom prst="rect">
            <a:avLst/>
          </a:prstGeom>
          <a:noFill/>
          <a:ln>
            <a:noFill/>
          </a:ln>
        </p:spPr>
      </p:pic>
      <p:sp>
        <p:nvSpPr>
          <p:cNvPr id="761" name="Google Shape;761;p56"/>
          <p:cNvSpPr txBox="1">
            <a:spLocks noGrp="1"/>
          </p:cNvSpPr>
          <p:nvPr>
            <p:ph type="ctrTitle"/>
          </p:nvPr>
        </p:nvSpPr>
        <p:spPr>
          <a:xfrm>
            <a:off x="480250" y="3146725"/>
            <a:ext cx="7842000" cy="1057200"/>
          </a:xfrm>
          <a:prstGeom prst="rect">
            <a:avLst/>
          </a:prstGeom>
          <a:solidFill>
            <a:schemeClr val="dk1"/>
          </a:solidFill>
          <a:ln>
            <a:noFill/>
          </a:ln>
        </p:spPr>
        <p:txBody>
          <a:bodyPr spcFirstLastPara="1" wrap="square" lIns="216000" tIns="0" rIns="324000" bIns="108000" anchor="b" anchorCtr="0">
            <a:noAutofit/>
          </a:bodyPr>
          <a:lstStyle/>
          <a:p>
            <a:pPr marL="0" lvl="0" indent="0" algn="ctr" rtl="0">
              <a:lnSpc>
                <a:spcPct val="90000"/>
              </a:lnSpc>
              <a:spcBef>
                <a:spcPts val="0"/>
              </a:spcBef>
              <a:spcAft>
                <a:spcPts val="0"/>
              </a:spcAft>
              <a:buClr>
                <a:schemeClr val="lt1"/>
              </a:buClr>
              <a:buSzPts val="3200"/>
              <a:buFont typeface="Rockwell"/>
              <a:buNone/>
            </a:pPr>
            <a:r>
              <a:rPr lang="en-GB" sz="1400"/>
              <a:t>THANK YOU</a:t>
            </a:r>
            <a:endParaRPr sz="1400"/>
          </a:p>
        </p:txBody>
      </p:sp>
      <p:sp>
        <p:nvSpPr>
          <p:cNvPr id="762" name="Google Shape;762;p56"/>
          <p:cNvSpPr>
            <a:spLocks noGrp="1"/>
          </p:cNvSpPr>
          <p:nvPr>
            <p:ph type="sldNum" idx="12"/>
          </p:nvPr>
        </p:nvSpPr>
        <p:spPr>
          <a:xfrm>
            <a:off x="8622277" y="4616392"/>
            <a:ext cx="324000" cy="324000"/>
          </a:xfrm>
          <a:prstGeom prst="ellipse">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sz="1100"/>
              <a:t>8</a:t>
            </a:fld>
            <a:endParaRPr sz="1100"/>
          </a:p>
        </p:txBody>
      </p:sp>
      <p:sp>
        <p:nvSpPr>
          <p:cNvPr id="763" name="Google Shape;763;p56"/>
          <p:cNvSpPr txBox="1"/>
          <p:nvPr/>
        </p:nvSpPr>
        <p:spPr>
          <a:xfrm>
            <a:off x="7123525" y="4711075"/>
            <a:ext cx="1304700" cy="136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318</Words>
  <Application>Microsoft Office PowerPoint</Application>
  <PresentationFormat>On-screen Show (16:9)</PresentationFormat>
  <Paragraphs>65</Paragraphs>
  <Slides>8</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Rockwell</vt:lpstr>
      <vt:lpstr>Calibri</vt:lpstr>
      <vt:lpstr>Arial</vt:lpstr>
      <vt:lpstr>Oswald Regular</vt:lpstr>
      <vt:lpstr>Times New Roman</vt:lpstr>
      <vt:lpstr>Simple Light</vt:lpstr>
      <vt:lpstr>Office Theme</vt:lpstr>
      <vt:lpstr>INDAGROW</vt:lpstr>
      <vt:lpstr>The Problem</vt:lpstr>
      <vt:lpstr>INTEGROW</vt:lpstr>
      <vt:lpstr>Features</vt:lpstr>
      <vt:lpstr>Difficulties in Implementation</vt:lpstr>
      <vt:lpstr>THE PRODUCT- Technology Components</vt:lpstr>
      <vt:lpstr>As a 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Swast Bharat </dc:title>
  <cp:lastModifiedBy>Nidhish PP</cp:lastModifiedBy>
  <cp:revision>4</cp:revision>
  <dcterms:modified xsi:type="dcterms:W3CDTF">2019-10-09T07:24:46Z</dcterms:modified>
</cp:coreProperties>
</file>